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7" r:id="rId2"/>
    <p:sldMasterId id="2147483706" r:id="rId3"/>
  </p:sldMasterIdLst>
  <p:notesMasterIdLst>
    <p:notesMasterId r:id="rId25"/>
  </p:notesMasterIdLst>
  <p:sldIdLst>
    <p:sldId id="257" r:id="rId4"/>
    <p:sldId id="314" r:id="rId5"/>
    <p:sldId id="315" r:id="rId6"/>
    <p:sldId id="321" r:id="rId7"/>
    <p:sldId id="322" r:id="rId8"/>
    <p:sldId id="323" r:id="rId9"/>
    <p:sldId id="324" r:id="rId10"/>
    <p:sldId id="317" r:id="rId11"/>
    <p:sldId id="318" r:id="rId12"/>
    <p:sldId id="325" r:id="rId13"/>
    <p:sldId id="316" r:id="rId14"/>
    <p:sldId id="319" r:id="rId15"/>
    <p:sldId id="335" r:id="rId16"/>
    <p:sldId id="326" r:id="rId17"/>
    <p:sldId id="329" r:id="rId18"/>
    <p:sldId id="330" r:id="rId19"/>
    <p:sldId id="328" r:id="rId20"/>
    <p:sldId id="331" r:id="rId21"/>
    <p:sldId id="332" r:id="rId22"/>
    <p:sldId id="333" r:id="rId23"/>
    <p:sldId id="334" r:id="rId24"/>
  </p:sldIdLst>
  <p:sldSz cx="12192000" cy="6858000"/>
  <p:notesSz cx="6797675" cy="9926638"/>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02A9A706-D0A3-4DE6-86E6-598ACCCA9C31}">
          <p14:sldIdLst>
            <p14:sldId id="257"/>
            <p14:sldId id="314"/>
            <p14:sldId id="315"/>
            <p14:sldId id="321"/>
            <p14:sldId id="322"/>
            <p14:sldId id="323"/>
            <p14:sldId id="324"/>
            <p14:sldId id="317"/>
            <p14:sldId id="318"/>
            <p14:sldId id="325"/>
            <p14:sldId id="316"/>
            <p14:sldId id="319"/>
            <p14:sldId id="335"/>
            <p14:sldId id="326"/>
            <p14:sldId id="329"/>
            <p14:sldId id="330"/>
            <p14:sldId id="328"/>
            <p14:sldId id="331"/>
            <p14:sldId id="332"/>
            <p14:sldId id="333"/>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BFE"/>
    <a:srgbClr val="F6DEF3"/>
    <a:srgbClr val="DAE9F7"/>
    <a:srgbClr val="FFD5D5"/>
    <a:srgbClr val="D9F2D0"/>
    <a:srgbClr val="FEFCDE"/>
    <a:srgbClr val="FFFFFF"/>
    <a:srgbClr val="CFA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20" autoAdjust="0"/>
  </p:normalViewPr>
  <p:slideViewPr>
    <p:cSldViewPr snapToGrid="0">
      <p:cViewPr varScale="1">
        <p:scale>
          <a:sx n="95" d="100"/>
          <a:sy n="95" d="100"/>
        </p:scale>
        <p:origin x="1194"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FF3FABF-26D4-4A02-A229-C25721BAE853}" type="datetimeFigureOut">
              <a:rPr lang="nl-NL" smtClean="0"/>
              <a:t>16-9-2025</a:t>
            </a:fld>
            <a:endParaRPr lang="nl-NL"/>
          </a:p>
        </p:txBody>
      </p:sp>
      <p:sp>
        <p:nvSpPr>
          <p:cNvPr id="4" name="Tijdelijke aanduiding voor dia-afbeelding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79757AF-51AF-465C-9F26-4ACA4B632992}" type="slidenum">
              <a:rPr lang="nl-NL" smtClean="0"/>
              <a:t>‹nr.›</a:t>
            </a:fld>
            <a:endParaRPr lang="nl-NL"/>
          </a:p>
        </p:txBody>
      </p:sp>
    </p:spTree>
    <p:extLst>
      <p:ext uri="{BB962C8B-B14F-4D97-AF65-F5344CB8AC3E}">
        <p14:creationId xmlns:p14="http://schemas.microsoft.com/office/powerpoint/2010/main" val="2654792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F137C692-09F2-4CE2-A8B0-34120FBDF906}" type="slidenum">
              <a:rPr lang="nl-NL" smtClean="0"/>
              <a:t>1</a:t>
            </a:fld>
            <a:endParaRPr lang="nl-NL"/>
          </a:p>
        </p:txBody>
      </p:sp>
    </p:spTree>
    <p:extLst>
      <p:ext uri="{BB962C8B-B14F-4D97-AF65-F5344CB8AC3E}">
        <p14:creationId xmlns:p14="http://schemas.microsoft.com/office/powerpoint/2010/main" val="2195918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Let’s hope we get more of this</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11</a:t>
            </a:fld>
            <a:endParaRPr lang="nl-NL"/>
          </a:p>
        </p:txBody>
      </p:sp>
    </p:spTree>
    <p:extLst>
      <p:ext uri="{BB962C8B-B14F-4D97-AF65-F5344CB8AC3E}">
        <p14:creationId xmlns:p14="http://schemas.microsoft.com/office/powerpoint/2010/main" val="3425669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And less of this</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12</a:t>
            </a:fld>
            <a:endParaRPr lang="nl-NL"/>
          </a:p>
        </p:txBody>
      </p:sp>
    </p:spTree>
    <p:extLst>
      <p:ext uri="{BB962C8B-B14F-4D97-AF65-F5344CB8AC3E}">
        <p14:creationId xmlns:p14="http://schemas.microsoft.com/office/powerpoint/2010/main" val="3206782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5BD4C-24F3-31C5-DBEB-8E94039A5B5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A16398A-D134-A7AB-36A7-904E10DAE07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960FE7C-CD8F-4563-CAB8-19D6A00EC531}"/>
              </a:ext>
            </a:extLst>
          </p:cNvPr>
          <p:cNvSpPr>
            <a:spLocks noGrp="1"/>
          </p:cNvSpPr>
          <p:nvPr>
            <p:ph type="body" idx="1"/>
          </p:nvPr>
        </p:nvSpPr>
        <p:spPr/>
        <p:txBody>
          <a:bodyPr/>
          <a:lstStyle/>
          <a:p>
            <a:r>
              <a:rPr lang="nl-NL"/>
              <a:t>But we’re getting there, this is why I started this.</a:t>
            </a:r>
          </a:p>
          <a:p>
            <a:r>
              <a:rPr lang="nl-NL"/>
              <a:t>Vendors listen to us users.</a:t>
            </a:r>
          </a:p>
        </p:txBody>
      </p:sp>
      <p:sp>
        <p:nvSpPr>
          <p:cNvPr id="4" name="Tijdelijke aanduiding voor dianummer 3">
            <a:extLst>
              <a:ext uri="{FF2B5EF4-FFF2-40B4-BE49-F238E27FC236}">
                <a16:creationId xmlns:a16="http://schemas.microsoft.com/office/drawing/2014/main" id="{C5A120DB-C377-E9F5-10E8-EE2B40F1D41E}"/>
              </a:ext>
            </a:extLst>
          </p:cNvPr>
          <p:cNvSpPr>
            <a:spLocks noGrp="1"/>
          </p:cNvSpPr>
          <p:nvPr>
            <p:ph type="sldNum" sz="quarter" idx="5"/>
          </p:nvPr>
        </p:nvSpPr>
        <p:spPr/>
        <p:txBody>
          <a:bodyPr/>
          <a:lstStyle/>
          <a:p>
            <a:fld id="{379757AF-51AF-465C-9F26-4ACA4B632992}" type="slidenum">
              <a:rPr lang="nl-NL" smtClean="0"/>
              <a:t>13</a:t>
            </a:fld>
            <a:endParaRPr lang="nl-NL"/>
          </a:p>
        </p:txBody>
      </p:sp>
    </p:spTree>
    <p:extLst>
      <p:ext uri="{BB962C8B-B14F-4D97-AF65-F5344CB8AC3E}">
        <p14:creationId xmlns:p14="http://schemas.microsoft.com/office/powerpoint/2010/main" val="330332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So we have an hour more or less. This means 10 minutes per facet.</a:t>
            </a:r>
          </a:p>
          <a:p>
            <a:r>
              <a:rPr lang="nl-NL"/>
              <a:t>I will keep track and tell you when it’s time to switch to the next.</a:t>
            </a:r>
          </a:p>
          <a:p>
            <a:r>
              <a:rPr lang="nl-NL"/>
              <a:t>When it start to get too loud I assume everybody is ready so I will go ahead</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14</a:t>
            </a:fld>
            <a:endParaRPr lang="nl-NL"/>
          </a:p>
        </p:txBody>
      </p:sp>
    </p:spTree>
    <p:extLst>
      <p:ext uri="{BB962C8B-B14F-4D97-AF65-F5344CB8AC3E}">
        <p14:creationId xmlns:p14="http://schemas.microsoft.com/office/powerpoint/2010/main" val="3687340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91099-D35D-9741-3DFD-F9C4B1EF3CE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9DA0064-D49B-D236-3615-7251F4E0FDB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DE213B9-B724-87EA-04A5-E90C5F6CBC69}"/>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ABBF23DA-CC9B-44BA-FC1D-500790B16FEF}"/>
              </a:ext>
            </a:extLst>
          </p:cNvPr>
          <p:cNvSpPr>
            <a:spLocks noGrp="1"/>
          </p:cNvSpPr>
          <p:nvPr>
            <p:ph type="sldNum" sz="quarter" idx="5"/>
          </p:nvPr>
        </p:nvSpPr>
        <p:spPr/>
        <p:txBody>
          <a:bodyPr/>
          <a:lstStyle/>
          <a:p>
            <a:fld id="{379757AF-51AF-465C-9F26-4ACA4B632992}" type="slidenum">
              <a:rPr lang="nl-NL" smtClean="0"/>
              <a:t>15</a:t>
            </a:fld>
            <a:endParaRPr lang="nl-NL"/>
          </a:p>
        </p:txBody>
      </p:sp>
    </p:spTree>
    <p:extLst>
      <p:ext uri="{BB962C8B-B14F-4D97-AF65-F5344CB8AC3E}">
        <p14:creationId xmlns:p14="http://schemas.microsoft.com/office/powerpoint/2010/main" val="1386880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821B7-3337-8BC8-5391-263FF1BDC68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5A662F6-EEFF-8238-BBF2-84AD6D46EC9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A95ECE0-7324-6542-F1B8-7B8D65A127AC}"/>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2795C465-AD8D-8838-F87B-ACB9C0886574}"/>
              </a:ext>
            </a:extLst>
          </p:cNvPr>
          <p:cNvSpPr>
            <a:spLocks noGrp="1"/>
          </p:cNvSpPr>
          <p:nvPr>
            <p:ph type="sldNum" sz="quarter" idx="5"/>
          </p:nvPr>
        </p:nvSpPr>
        <p:spPr/>
        <p:txBody>
          <a:bodyPr/>
          <a:lstStyle/>
          <a:p>
            <a:fld id="{379757AF-51AF-465C-9F26-4ACA4B632992}" type="slidenum">
              <a:rPr lang="nl-NL" smtClean="0"/>
              <a:t>16</a:t>
            </a:fld>
            <a:endParaRPr lang="nl-NL"/>
          </a:p>
        </p:txBody>
      </p:sp>
    </p:spTree>
    <p:extLst>
      <p:ext uri="{BB962C8B-B14F-4D97-AF65-F5344CB8AC3E}">
        <p14:creationId xmlns:p14="http://schemas.microsoft.com/office/powerpoint/2010/main" val="41259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17</a:t>
            </a:fld>
            <a:endParaRPr lang="nl-NL"/>
          </a:p>
        </p:txBody>
      </p:sp>
    </p:spTree>
    <p:extLst>
      <p:ext uri="{BB962C8B-B14F-4D97-AF65-F5344CB8AC3E}">
        <p14:creationId xmlns:p14="http://schemas.microsoft.com/office/powerpoint/2010/main" val="2386463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2400"/>
              <a:t>Hi, I’m Menno Mekes, just a modeller that loves openBIM and sharing that love.</a:t>
            </a:r>
          </a:p>
          <a:p>
            <a:r>
              <a:rPr lang="nl-NL" sz="2400"/>
              <a:t>I’m part of several committees and very active in the Dutch BIM community.</a:t>
            </a:r>
          </a:p>
          <a:p>
            <a:r>
              <a:rPr lang="nl-NL" sz="2400"/>
              <a:t>Part of the BIMvoice team and buildingSMART member ofcourse.</a:t>
            </a:r>
          </a:p>
        </p:txBody>
      </p:sp>
      <p:sp>
        <p:nvSpPr>
          <p:cNvPr id="4" name="Tijdelijke aanduiding voor dianummer 3"/>
          <p:cNvSpPr>
            <a:spLocks noGrp="1"/>
          </p:cNvSpPr>
          <p:nvPr>
            <p:ph type="sldNum" sz="quarter" idx="5"/>
          </p:nvPr>
        </p:nvSpPr>
        <p:spPr/>
        <p:txBody>
          <a:bodyPr/>
          <a:lstStyle/>
          <a:p>
            <a:fld id="{D6A95E28-9313-41AF-AD28-D55C59E1477F}" type="slidenum">
              <a:rPr lang="nl-NL" smtClean="0"/>
              <a:t>2</a:t>
            </a:fld>
            <a:endParaRPr lang="nl-NL"/>
          </a:p>
        </p:txBody>
      </p:sp>
    </p:spTree>
    <p:extLst>
      <p:ext uri="{BB962C8B-B14F-4D97-AF65-F5344CB8AC3E}">
        <p14:creationId xmlns:p14="http://schemas.microsoft.com/office/powerpoint/2010/main" val="334532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The QR-code downloads everything</a:t>
            </a:r>
          </a:p>
          <a:p>
            <a:r>
              <a:rPr lang="nl-NL"/>
              <a:t>Or you can go to my github and download it yourself.</a:t>
            </a:r>
          </a:p>
          <a:p>
            <a:r>
              <a:rPr lang="nl-NL"/>
              <a:t>Go to code &gt; download zip.</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4</a:t>
            </a:fld>
            <a:endParaRPr lang="nl-NL"/>
          </a:p>
        </p:txBody>
      </p:sp>
    </p:spTree>
    <p:extLst>
      <p:ext uri="{BB962C8B-B14F-4D97-AF65-F5344CB8AC3E}">
        <p14:creationId xmlns:p14="http://schemas.microsoft.com/office/powerpoint/2010/main" val="191353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DBAB6-8A53-9DD9-0F7C-3EBF4AD9713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46244FA-AD68-C14F-5CD2-2B974BF3FFE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6995BF-2E0E-7B51-7FE9-7F2AAF588348}"/>
              </a:ext>
            </a:extLst>
          </p:cNvPr>
          <p:cNvSpPr>
            <a:spLocks noGrp="1"/>
          </p:cNvSpPr>
          <p:nvPr>
            <p:ph type="body" idx="1"/>
          </p:nvPr>
        </p:nvSpPr>
        <p:spPr/>
        <p:txBody>
          <a:bodyPr/>
          <a:lstStyle/>
          <a:p>
            <a:r>
              <a:rPr lang="nl-NL"/>
              <a:t>Here’s what you will download</a:t>
            </a:r>
          </a:p>
        </p:txBody>
      </p:sp>
      <p:sp>
        <p:nvSpPr>
          <p:cNvPr id="4" name="Tijdelijke aanduiding voor dianummer 3">
            <a:extLst>
              <a:ext uri="{FF2B5EF4-FFF2-40B4-BE49-F238E27FC236}">
                <a16:creationId xmlns:a16="http://schemas.microsoft.com/office/drawing/2014/main" id="{B03EB0CE-1E68-1922-49AB-C2095B69B184}"/>
              </a:ext>
            </a:extLst>
          </p:cNvPr>
          <p:cNvSpPr>
            <a:spLocks noGrp="1"/>
          </p:cNvSpPr>
          <p:nvPr>
            <p:ph type="sldNum" sz="quarter" idx="5"/>
          </p:nvPr>
        </p:nvSpPr>
        <p:spPr/>
        <p:txBody>
          <a:bodyPr/>
          <a:lstStyle/>
          <a:p>
            <a:fld id="{379757AF-51AF-465C-9F26-4ACA4B632992}" type="slidenum">
              <a:rPr lang="nl-NL" smtClean="0"/>
              <a:t>5</a:t>
            </a:fld>
            <a:endParaRPr lang="nl-NL"/>
          </a:p>
        </p:txBody>
      </p:sp>
    </p:spTree>
    <p:extLst>
      <p:ext uri="{BB962C8B-B14F-4D97-AF65-F5344CB8AC3E}">
        <p14:creationId xmlns:p14="http://schemas.microsoft.com/office/powerpoint/2010/main" val="168937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E89B-516B-9C07-15D7-B86EF5DB36C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E84919D-440C-88DD-450E-33AAE3DDD29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D0C8860-95EA-209F-B253-252EA71CBE9B}"/>
              </a:ext>
            </a:extLst>
          </p:cNvPr>
          <p:cNvSpPr>
            <a:spLocks noGrp="1"/>
          </p:cNvSpPr>
          <p:nvPr>
            <p:ph type="body" idx="1"/>
          </p:nvPr>
        </p:nvSpPr>
        <p:spPr/>
        <p:txBody>
          <a:bodyPr/>
          <a:lstStyle/>
          <a:p>
            <a:r>
              <a:rPr lang="nl-NL"/>
              <a:t>Here’s what you wlil download</a:t>
            </a:r>
          </a:p>
        </p:txBody>
      </p:sp>
      <p:sp>
        <p:nvSpPr>
          <p:cNvPr id="4" name="Tijdelijke aanduiding voor dianummer 3">
            <a:extLst>
              <a:ext uri="{FF2B5EF4-FFF2-40B4-BE49-F238E27FC236}">
                <a16:creationId xmlns:a16="http://schemas.microsoft.com/office/drawing/2014/main" id="{1147B95F-03FE-2224-F8FF-39AADAC9D079}"/>
              </a:ext>
            </a:extLst>
          </p:cNvPr>
          <p:cNvSpPr>
            <a:spLocks noGrp="1"/>
          </p:cNvSpPr>
          <p:nvPr>
            <p:ph type="sldNum" sz="quarter" idx="5"/>
          </p:nvPr>
        </p:nvSpPr>
        <p:spPr/>
        <p:txBody>
          <a:bodyPr/>
          <a:lstStyle/>
          <a:p>
            <a:fld id="{379757AF-51AF-465C-9F26-4ACA4B632992}" type="slidenum">
              <a:rPr lang="nl-NL" smtClean="0"/>
              <a:t>6</a:t>
            </a:fld>
            <a:endParaRPr lang="nl-NL"/>
          </a:p>
        </p:txBody>
      </p:sp>
    </p:spTree>
    <p:extLst>
      <p:ext uri="{BB962C8B-B14F-4D97-AF65-F5344CB8AC3E}">
        <p14:creationId xmlns:p14="http://schemas.microsoft.com/office/powerpoint/2010/main" val="242853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E5E25-85EC-3E6E-B5FF-8DB477A3797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CF1B254-D8F4-6251-F58A-6B5C9540498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3B30B30-E51B-158D-0CD6-11027D606173}"/>
              </a:ext>
            </a:extLst>
          </p:cNvPr>
          <p:cNvSpPr>
            <a:spLocks noGrp="1"/>
          </p:cNvSpPr>
          <p:nvPr>
            <p:ph type="body" idx="1"/>
          </p:nvPr>
        </p:nvSpPr>
        <p:spPr/>
        <p:txBody>
          <a:bodyPr/>
          <a:lstStyle/>
          <a:p>
            <a:r>
              <a:rPr lang="nl-NL"/>
              <a:t>What about this model?</a:t>
            </a:r>
          </a:p>
          <a:p>
            <a:r>
              <a:rPr lang="nl-NL"/>
              <a:t>Its a section of one of our buildings that we used as a proof of concept for the new IDS design and engineering.</a:t>
            </a:r>
          </a:p>
          <a:p>
            <a:r>
              <a:rPr lang="nl-NL"/>
              <a:t>So it’s small, it has architectural, structural and MEP elements to showcase the design and engineering as well as the bSDD addin.</a:t>
            </a:r>
          </a:p>
          <a:p>
            <a:r>
              <a:rPr lang="nl-NL"/>
              <a:t>And you know, good models are useless so I created mistakes for you to find.</a:t>
            </a:r>
          </a:p>
        </p:txBody>
      </p:sp>
      <p:sp>
        <p:nvSpPr>
          <p:cNvPr id="4" name="Tijdelijke aanduiding voor dianummer 3">
            <a:extLst>
              <a:ext uri="{FF2B5EF4-FFF2-40B4-BE49-F238E27FC236}">
                <a16:creationId xmlns:a16="http://schemas.microsoft.com/office/drawing/2014/main" id="{DE0D061D-A1E5-3995-2E64-B56C216EBFD3}"/>
              </a:ext>
            </a:extLst>
          </p:cNvPr>
          <p:cNvSpPr>
            <a:spLocks noGrp="1"/>
          </p:cNvSpPr>
          <p:nvPr>
            <p:ph type="sldNum" sz="quarter" idx="5"/>
          </p:nvPr>
        </p:nvSpPr>
        <p:spPr/>
        <p:txBody>
          <a:bodyPr/>
          <a:lstStyle/>
          <a:p>
            <a:fld id="{379757AF-51AF-465C-9F26-4ACA4B632992}" type="slidenum">
              <a:rPr lang="nl-NL" smtClean="0"/>
              <a:t>7</a:t>
            </a:fld>
            <a:endParaRPr lang="nl-NL"/>
          </a:p>
        </p:txBody>
      </p:sp>
    </p:spTree>
    <p:extLst>
      <p:ext uri="{BB962C8B-B14F-4D97-AF65-F5344CB8AC3E}">
        <p14:creationId xmlns:p14="http://schemas.microsoft.com/office/powerpoint/2010/main" val="2580868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8</a:t>
            </a:fld>
            <a:endParaRPr lang="nl-NL"/>
          </a:p>
        </p:txBody>
      </p:sp>
    </p:spTree>
    <p:extLst>
      <p:ext uri="{BB962C8B-B14F-4D97-AF65-F5344CB8AC3E}">
        <p14:creationId xmlns:p14="http://schemas.microsoft.com/office/powerpoint/2010/main" val="8659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It’s very simple.</a:t>
            </a:r>
          </a:p>
          <a:p>
            <a:r>
              <a:rPr lang="nl-NL"/>
              <a:t>Choose a specification and re-create it in your tool</a:t>
            </a:r>
          </a:p>
          <a:p>
            <a:r>
              <a:rPr lang="nl-NL"/>
              <a:t>On the back you’ll find the result if you would validate this specification.</a:t>
            </a:r>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9</a:t>
            </a:fld>
            <a:endParaRPr lang="nl-NL"/>
          </a:p>
        </p:txBody>
      </p:sp>
    </p:spTree>
    <p:extLst>
      <p:ext uri="{BB962C8B-B14F-4D97-AF65-F5344CB8AC3E}">
        <p14:creationId xmlns:p14="http://schemas.microsoft.com/office/powerpoint/2010/main" val="943153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379757AF-51AF-465C-9F26-4ACA4B632992}" type="slidenum">
              <a:rPr lang="nl-NL" smtClean="0"/>
              <a:t>10</a:t>
            </a:fld>
            <a:endParaRPr lang="nl-NL"/>
          </a:p>
        </p:txBody>
      </p:sp>
    </p:spTree>
    <p:extLst>
      <p:ext uri="{BB962C8B-B14F-4D97-AF65-F5344CB8AC3E}">
        <p14:creationId xmlns:p14="http://schemas.microsoft.com/office/powerpoint/2010/main" val="3923057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digigo.nu/ilsen-en-richtlijnen/bim-basis-ils/"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hyperlink" Target="https://www.bimloket.nl/p/97/ILS-Ontwerp--Engineering" TargetMode="External"/><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tmp"/><Relationship Id="rId4" Type="http://schemas.openxmlformats.org/officeDocument/2006/relationships/image" Target="../media/image15.tm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bimloket.nl/documents/ilsOntwerpEngineering_positionering_in_BIM_afspraken_landschap.pdf"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bimloket.nl/p/115/BIM-Protocol-en-BIM-Uitvoeringsplan"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B14A37E-2830-45B2-0940-0BA1F124D5CA}"/>
              </a:ext>
            </a:extLst>
          </p:cNvPr>
          <p:cNvSpPr>
            <a:spLocks noGrp="1" noRot="1" noMove="1" noResize="1" noEditPoints="1" noAdjustHandles="1" noChangeArrowheads="1" noChangeShapeType="1"/>
          </p:cNvSpPr>
          <p:nvPr/>
        </p:nvSpPr>
        <p:spPr>
          <a:xfrm>
            <a:off x="1" y="0"/>
            <a:ext cx="12192000" cy="6858000"/>
          </a:xfrm>
          <a:prstGeom prst="rect">
            <a:avLst/>
          </a:prstGeom>
          <a:solidFill>
            <a:srgbClr val="CFAC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jdelijke aanduiding voor tekst 4">
            <a:extLst>
              <a:ext uri="{FF2B5EF4-FFF2-40B4-BE49-F238E27FC236}">
                <a16:creationId xmlns:a16="http://schemas.microsoft.com/office/drawing/2014/main" id="{4F2FDAB6-37ED-3137-470C-87484D406E3A}"/>
              </a:ext>
            </a:extLst>
          </p:cNvPr>
          <p:cNvSpPr>
            <a:spLocks noGrp="1" noRot="1" noMove="1" noResize="1" noEditPoints="1" noAdjustHandles="1" noChangeArrowheads="1" noChangeShapeType="1"/>
          </p:cNvSpPr>
          <p:nvPr>
            <p:ph type="body" sz="quarter" idx="10" hasCustomPrompt="1"/>
          </p:nvPr>
        </p:nvSpPr>
        <p:spPr>
          <a:xfrm>
            <a:off x="2991852" y="1"/>
            <a:ext cx="6208295" cy="6857999"/>
          </a:xfrm>
          <a:prstGeom prst="rect">
            <a:avLst/>
          </a:prstGeom>
        </p:spPr>
        <p:txBody>
          <a:bodyPr anchor="ctr"/>
          <a:lstStyle>
            <a:lvl1pPr marL="0" indent="0" algn="ctr">
              <a:buNone/>
              <a:defRPr sz="4000"/>
            </a:lvl1pPr>
            <a:lvl2pPr marL="457200" indent="0">
              <a:buNone/>
              <a:defRPr/>
            </a:lvl2pPr>
            <a:lvl3pPr marL="914400" indent="0">
              <a:buNone/>
              <a:defRPr/>
            </a:lvl3pPr>
            <a:lvl4pPr marL="1371600" indent="0">
              <a:buNone/>
              <a:defRPr/>
            </a:lvl4pPr>
            <a:lvl5pPr marL="1828800" indent="0">
              <a:buNone/>
              <a:defRPr/>
            </a:lvl5pPr>
          </a:lstStyle>
          <a:p>
            <a:pPr lvl="0"/>
            <a:r>
              <a:rPr lang="nl-NL" sz="4000" dirty="0">
                <a:latin typeface="Playfair Display Medium" pitchFamily="2" charset="77"/>
              </a:rPr>
              <a:t>Titel</a:t>
            </a:r>
            <a:endParaRPr lang="nl-NL" dirty="0"/>
          </a:p>
        </p:txBody>
      </p:sp>
    </p:spTree>
    <p:extLst>
      <p:ext uri="{BB962C8B-B14F-4D97-AF65-F5344CB8AC3E}">
        <p14:creationId xmlns:p14="http://schemas.microsoft.com/office/powerpoint/2010/main" val="35325634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_Voorblad 3">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B14A37E-2830-45B2-0940-0BA1F124D5CA}"/>
              </a:ext>
            </a:extLst>
          </p:cNvPr>
          <p:cNvSpPr>
            <a:spLocks noGrp="1" noRot="1" noMove="1" noResize="1" noEditPoints="1" noAdjustHandles="1" noChangeArrowheads="1" noChangeShapeType="1"/>
          </p:cNvSpPr>
          <p:nvPr userDrawn="1"/>
        </p:nvSpPr>
        <p:spPr>
          <a:xfrm>
            <a:off x="1" y="0"/>
            <a:ext cx="12192000" cy="6858000"/>
          </a:xfrm>
          <a:prstGeom prst="rect">
            <a:avLst/>
          </a:prstGeom>
          <a:solidFill>
            <a:srgbClr val="CFAC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9" descr="Icon&#10;&#10;Description automatically generated">
            <a:extLst>
              <a:ext uri="{FF2B5EF4-FFF2-40B4-BE49-F238E27FC236}">
                <a16:creationId xmlns:a16="http://schemas.microsoft.com/office/drawing/2014/main" id="{F01954AE-85AE-63F4-46B5-6EAC85294256}"/>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11013419" y="5373089"/>
            <a:ext cx="616830" cy="759056"/>
          </a:xfrm>
          <a:prstGeom prst="rect">
            <a:avLst/>
          </a:prstGeom>
        </p:spPr>
      </p:pic>
      <p:sp>
        <p:nvSpPr>
          <p:cNvPr id="3" name="Tijdelijke aanduiding voor tekst 6">
            <a:extLst>
              <a:ext uri="{FF2B5EF4-FFF2-40B4-BE49-F238E27FC236}">
                <a16:creationId xmlns:a16="http://schemas.microsoft.com/office/drawing/2014/main" id="{DBE20527-5687-0105-CF9C-29BDE2B3F1FF}"/>
              </a:ext>
            </a:extLst>
          </p:cNvPr>
          <p:cNvSpPr>
            <a:spLocks noGrp="1" noRot="1" noMove="1" noResize="1" noEditPoints="1" noAdjustHandles="1" noChangeArrowheads="1" noChangeShapeType="1"/>
          </p:cNvSpPr>
          <p:nvPr>
            <p:ph type="body" sz="quarter" idx="10" hasCustomPrompt="1"/>
          </p:nvPr>
        </p:nvSpPr>
        <p:spPr>
          <a:xfrm>
            <a:off x="561751" y="4433103"/>
            <a:ext cx="6591405" cy="1271873"/>
          </a:xfrm>
          <a:prstGeom prst="rect">
            <a:avLst/>
          </a:prstGeom>
        </p:spPr>
        <p:txBody>
          <a:bodyPr anchor="b">
            <a:noAutofit/>
          </a:bodyPr>
          <a:lstStyle>
            <a:lvl1pPr>
              <a:defRPr lang="nl-NL" sz="5000" dirty="0">
                <a:solidFill>
                  <a:schemeClr val="bg1"/>
                </a:solidFill>
                <a:latin typeface="Playfair Display Medium" pitchFamily="2" charset="77"/>
                <a:ea typeface="+mj-ea"/>
                <a:cs typeface="+mj-cs"/>
              </a:defRPr>
            </a:lvl1pPr>
          </a:lstStyle>
          <a:p>
            <a:pPr lvl="0">
              <a:lnSpc>
                <a:spcPct val="125000"/>
              </a:lnSpc>
              <a:spcBef>
                <a:spcPct val="0"/>
              </a:spcBef>
              <a:buNone/>
            </a:pPr>
            <a:r>
              <a:rPr lang="nl-NL" dirty="0"/>
              <a:t>Titel presentatie</a:t>
            </a:r>
          </a:p>
        </p:txBody>
      </p:sp>
      <p:sp>
        <p:nvSpPr>
          <p:cNvPr id="4" name="Tijdelijke aanduiding voor tekst 8">
            <a:extLst>
              <a:ext uri="{FF2B5EF4-FFF2-40B4-BE49-F238E27FC236}">
                <a16:creationId xmlns:a16="http://schemas.microsoft.com/office/drawing/2014/main" id="{8BD03030-4C08-A9EB-CEE7-636CE6B1FE55}"/>
              </a:ext>
            </a:extLst>
          </p:cNvPr>
          <p:cNvSpPr>
            <a:spLocks noGrp="1" noRot="1" noMove="1" noResize="1" noEditPoints="1" noAdjustHandles="1" noChangeArrowheads="1" noChangeShapeType="1"/>
          </p:cNvSpPr>
          <p:nvPr>
            <p:ph type="body" sz="quarter" idx="11" hasCustomPrompt="1"/>
          </p:nvPr>
        </p:nvSpPr>
        <p:spPr>
          <a:xfrm>
            <a:off x="561752" y="5907567"/>
            <a:ext cx="2193234" cy="44915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nl-NL" sz="2000" kern="1200" dirty="0">
                <a:solidFill>
                  <a:schemeClr val="bg1"/>
                </a:solidFill>
                <a:latin typeface="Overpass Medium" pitchFamily="2" charset="77"/>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Subtitel of datum</a:t>
            </a:r>
          </a:p>
        </p:txBody>
      </p:sp>
    </p:spTree>
    <p:extLst>
      <p:ext uri="{BB962C8B-B14F-4D97-AF65-F5344CB8AC3E}">
        <p14:creationId xmlns:p14="http://schemas.microsoft.com/office/powerpoint/2010/main" val="9947080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_Voorbla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DFACD6BF-99FD-E446-804B-0719E347FD4B}"/>
              </a:ext>
            </a:extLst>
          </p:cNvPr>
          <p:cNvPicPr>
            <a:picLocks noChangeAspect="1"/>
          </p:cNvPicPr>
          <p:nvPr userDrawn="1"/>
        </p:nvPicPr>
        <p:blipFill>
          <a:blip r:embed="rId2"/>
          <a:srcRect/>
          <a:stretch/>
        </p:blipFill>
        <p:spPr>
          <a:xfrm>
            <a:off x="0" y="0"/>
            <a:ext cx="12192000" cy="6858000"/>
          </a:xfrm>
          <a:prstGeom prst="rect">
            <a:avLst/>
          </a:prstGeom>
        </p:spPr>
      </p:pic>
      <p:sp>
        <p:nvSpPr>
          <p:cNvPr id="7" name="Rechthoek 6">
            <a:extLst>
              <a:ext uri="{FF2B5EF4-FFF2-40B4-BE49-F238E27FC236}">
                <a16:creationId xmlns:a16="http://schemas.microsoft.com/office/drawing/2014/main" id="{8D5EA1D7-2144-364D-B71C-365A78CD55C7}"/>
              </a:ext>
            </a:extLst>
          </p:cNvPr>
          <p:cNvSpPr/>
          <p:nvPr userDrawn="1"/>
        </p:nvSpPr>
        <p:spPr>
          <a:xfrm>
            <a:off x="8844342" y="2122636"/>
            <a:ext cx="2547844" cy="2492990"/>
          </a:xfrm>
          <a:prstGeom prst="rect">
            <a:avLst/>
          </a:prstGeom>
        </p:spPr>
        <p:txBody>
          <a:bodyPr wrap="square">
            <a:spAutoFit/>
          </a:bodyPr>
          <a:lstStyle/>
          <a:p>
            <a:r>
              <a:rPr lang="nl-NL" sz="1200" kern="1200">
                <a:solidFill>
                  <a:schemeClr val="tx1"/>
                </a:solidFill>
                <a:effectLst/>
                <a:latin typeface="+mj-lt"/>
                <a:ea typeface="+mn-ea"/>
                <a:cs typeface="+mn-cs"/>
              </a:rPr>
              <a:t>Het BIM Uitvoeringsplan (BUP) is hét plan van aanpak voor een bouwwerk. Hierin maken opdrachtgever en opdrachtnemer(s) afspraken om te komen tot een succesvol BIM-project. Veel afspraken worden al vastgelegd; het BUP benoemt deze en verwijst met een hyperlink naar de relevante informatie. Zo vind je alles over een BIM-project altijd terug via het BUP.</a:t>
            </a:r>
          </a:p>
          <a:p>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                            helpt je bij het invullen!</a:t>
            </a:r>
            <a:r>
              <a:rPr lang="nl-NL" sz="1200">
                <a:effectLst/>
                <a:latin typeface="+mj-lt"/>
              </a:rPr>
              <a:t>  </a:t>
            </a:r>
            <a:endParaRPr lang="nl-NL" sz="1200" b="0" i="0" u="none" strike="noStrike" kern="1200">
              <a:solidFill>
                <a:schemeClr val="tx1"/>
              </a:solidFill>
              <a:effectLst/>
              <a:latin typeface="+mj-lt"/>
              <a:ea typeface="+mn-ea"/>
              <a:cs typeface="+mn-cs"/>
            </a:endParaRPr>
          </a:p>
        </p:txBody>
      </p:sp>
      <p:sp>
        <p:nvSpPr>
          <p:cNvPr id="12" name="Tijdelijke aanduiding voor tekst 11">
            <a:extLst>
              <a:ext uri="{FF2B5EF4-FFF2-40B4-BE49-F238E27FC236}">
                <a16:creationId xmlns:a16="http://schemas.microsoft.com/office/drawing/2014/main" id="{C443F49A-9478-9845-AF2A-3294F6ECBCC8}"/>
              </a:ext>
            </a:extLst>
          </p:cNvPr>
          <p:cNvSpPr>
            <a:spLocks noGrp="1"/>
          </p:cNvSpPr>
          <p:nvPr>
            <p:ph type="body" sz="quarter" idx="11" hasCustomPrompt="1"/>
          </p:nvPr>
        </p:nvSpPr>
        <p:spPr>
          <a:xfrm>
            <a:off x="707231" y="447582"/>
            <a:ext cx="6023353" cy="368300"/>
          </a:xfrm>
          <a:prstGeom prst="rect">
            <a:avLst/>
          </a:prstGeom>
        </p:spPr>
        <p:txBody>
          <a:bodyPr/>
          <a:lstStyle>
            <a:lvl1pPr marL="0" indent="0">
              <a:buNone/>
              <a:defRPr sz="2000" b="1">
                <a:solidFill>
                  <a:schemeClr val="accent1"/>
                </a:solidFill>
                <a:latin typeface="Arial" panose="020B0604020202020204" pitchFamily="34" charset="0"/>
                <a:cs typeface="Arial" panose="020B0604020202020204" pitchFamily="34" charset="0"/>
              </a:defRPr>
            </a:lvl1pPr>
          </a:lstStyle>
          <a:p>
            <a:pPr lvl="0"/>
            <a:r>
              <a:rPr lang="nl-NL" dirty="0"/>
              <a:t>NAAM PROJECT INVULLEN</a:t>
            </a:r>
          </a:p>
        </p:txBody>
      </p:sp>
      <p:sp>
        <p:nvSpPr>
          <p:cNvPr id="14" name="Tijdelijke aanduiding voor tekst 13">
            <a:extLst>
              <a:ext uri="{FF2B5EF4-FFF2-40B4-BE49-F238E27FC236}">
                <a16:creationId xmlns:a16="http://schemas.microsoft.com/office/drawing/2014/main" id="{3701AA30-7F73-C34F-A59A-4F01F571B2B2}"/>
              </a:ext>
            </a:extLst>
          </p:cNvPr>
          <p:cNvSpPr>
            <a:spLocks noGrp="1"/>
          </p:cNvSpPr>
          <p:nvPr>
            <p:ph type="body" sz="quarter" idx="12" hasCustomPrompt="1"/>
          </p:nvPr>
        </p:nvSpPr>
        <p:spPr>
          <a:xfrm>
            <a:off x="1563425" y="5079270"/>
            <a:ext cx="1954213" cy="271274"/>
          </a:xfrm>
          <a:prstGeom prst="rect">
            <a:avLst/>
          </a:prstGeom>
        </p:spPr>
        <p:txBody>
          <a:bodyPr/>
          <a:lstStyle>
            <a:lvl1pPr marL="0" indent="0">
              <a:buNone/>
              <a:defRPr sz="1200">
                <a:solidFill>
                  <a:schemeClr val="tx1"/>
                </a:solidFill>
                <a:latin typeface="+mj-lt"/>
              </a:defRPr>
            </a:lvl1pPr>
          </a:lstStyle>
          <a:p>
            <a:pPr lvl="0"/>
            <a:r>
              <a:rPr lang="nl-NL" dirty="0"/>
              <a:t>xx-xx-xx</a:t>
            </a:r>
          </a:p>
        </p:txBody>
      </p:sp>
      <p:sp>
        <p:nvSpPr>
          <p:cNvPr id="15" name="Tekstvak 14">
            <a:extLst>
              <a:ext uri="{FF2B5EF4-FFF2-40B4-BE49-F238E27FC236}">
                <a16:creationId xmlns:a16="http://schemas.microsoft.com/office/drawing/2014/main" id="{343BDB01-A58A-9F44-A9F8-5B80FF90BDE4}"/>
              </a:ext>
            </a:extLst>
          </p:cNvPr>
          <p:cNvSpPr txBox="1"/>
          <p:nvPr userDrawn="1"/>
        </p:nvSpPr>
        <p:spPr>
          <a:xfrm>
            <a:off x="967659" y="5079269"/>
            <a:ext cx="656266" cy="276999"/>
          </a:xfrm>
          <a:prstGeom prst="rect">
            <a:avLst/>
          </a:prstGeom>
          <a:noFill/>
        </p:spPr>
        <p:txBody>
          <a:bodyPr wrap="square" rtlCol="0">
            <a:spAutoFit/>
          </a:bodyPr>
          <a:lstStyle/>
          <a:p>
            <a:pPr algn="l"/>
            <a:r>
              <a:rPr lang="nl-NL" sz="1200" b="1">
                <a:solidFill>
                  <a:schemeClr val="tx2"/>
                </a:solidFill>
                <a:latin typeface="+mn-lt"/>
              </a:rPr>
              <a:t>Datum</a:t>
            </a:r>
          </a:p>
        </p:txBody>
      </p:sp>
      <p:sp>
        <p:nvSpPr>
          <p:cNvPr id="21" name="Tekstvak 20">
            <a:extLst>
              <a:ext uri="{FF2B5EF4-FFF2-40B4-BE49-F238E27FC236}">
                <a16:creationId xmlns:a16="http://schemas.microsoft.com/office/drawing/2014/main" id="{0E60018D-EE30-8E47-BCF6-44779380B3F5}"/>
              </a:ext>
            </a:extLst>
          </p:cNvPr>
          <p:cNvSpPr txBox="1"/>
          <p:nvPr userDrawn="1"/>
        </p:nvSpPr>
        <p:spPr>
          <a:xfrm>
            <a:off x="967659" y="5350543"/>
            <a:ext cx="656266" cy="276999"/>
          </a:xfrm>
          <a:prstGeom prst="rect">
            <a:avLst/>
          </a:prstGeom>
          <a:noFill/>
        </p:spPr>
        <p:txBody>
          <a:bodyPr wrap="square" rtlCol="0">
            <a:spAutoFit/>
          </a:bodyPr>
          <a:lstStyle/>
          <a:p>
            <a:pPr algn="l"/>
            <a:r>
              <a:rPr lang="nl-NL" sz="1200" b="1">
                <a:solidFill>
                  <a:schemeClr val="tx2"/>
                </a:solidFill>
              </a:rPr>
              <a:t>Versie</a:t>
            </a:r>
          </a:p>
        </p:txBody>
      </p:sp>
      <p:sp>
        <p:nvSpPr>
          <p:cNvPr id="22" name="Tekstvak 21">
            <a:extLst>
              <a:ext uri="{FF2B5EF4-FFF2-40B4-BE49-F238E27FC236}">
                <a16:creationId xmlns:a16="http://schemas.microsoft.com/office/drawing/2014/main" id="{2DC041CF-3523-2B46-A2E4-12C25E1027D4}"/>
              </a:ext>
            </a:extLst>
          </p:cNvPr>
          <p:cNvSpPr txBox="1"/>
          <p:nvPr userDrawn="1"/>
        </p:nvSpPr>
        <p:spPr>
          <a:xfrm>
            <a:off x="967659" y="5636114"/>
            <a:ext cx="656266" cy="276999"/>
          </a:xfrm>
          <a:prstGeom prst="rect">
            <a:avLst/>
          </a:prstGeom>
          <a:noFill/>
        </p:spPr>
        <p:txBody>
          <a:bodyPr wrap="square" rtlCol="0">
            <a:spAutoFit/>
          </a:bodyPr>
          <a:lstStyle/>
          <a:p>
            <a:pPr algn="l"/>
            <a:r>
              <a:rPr lang="nl-NL" sz="1200" b="1">
                <a:solidFill>
                  <a:schemeClr val="tx2"/>
                </a:solidFill>
              </a:rPr>
              <a:t>Auteur</a:t>
            </a:r>
          </a:p>
        </p:txBody>
      </p:sp>
      <p:sp>
        <p:nvSpPr>
          <p:cNvPr id="23" name="Tijdelijke aanduiding voor tekst 13">
            <a:extLst>
              <a:ext uri="{FF2B5EF4-FFF2-40B4-BE49-F238E27FC236}">
                <a16:creationId xmlns:a16="http://schemas.microsoft.com/office/drawing/2014/main" id="{D6B448B2-FC3E-A747-92AE-708A79028021}"/>
              </a:ext>
            </a:extLst>
          </p:cNvPr>
          <p:cNvSpPr>
            <a:spLocks noGrp="1"/>
          </p:cNvSpPr>
          <p:nvPr>
            <p:ph type="body" sz="quarter" idx="13" hasCustomPrompt="1"/>
          </p:nvPr>
        </p:nvSpPr>
        <p:spPr>
          <a:xfrm>
            <a:off x="1563425" y="5350543"/>
            <a:ext cx="1954213" cy="271275"/>
          </a:xfrm>
          <a:prstGeom prst="rect">
            <a:avLst/>
          </a:prstGeom>
        </p:spPr>
        <p:txBody>
          <a:bodyPr/>
          <a:lstStyle>
            <a:lvl1pPr marL="0" indent="0">
              <a:buNone/>
              <a:defRPr sz="1200">
                <a:solidFill>
                  <a:schemeClr val="tx1"/>
                </a:solidFill>
                <a:latin typeface="+mj-lt"/>
              </a:defRPr>
            </a:lvl1pPr>
          </a:lstStyle>
          <a:p>
            <a:pPr lvl="0"/>
            <a:r>
              <a:rPr lang="nl-NL" dirty="0" err="1"/>
              <a:t>x.x</a:t>
            </a:r>
            <a:endParaRPr lang="nl-NL" dirty="0"/>
          </a:p>
        </p:txBody>
      </p:sp>
      <p:sp>
        <p:nvSpPr>
          <p:cNvPr id="27" name="Tijdelijke aanduiding voor tekst 13">
            <a:extLst>
              <a:ext uri="{FF2B5EF4-FFF2-40B4-BE49-F238E27FC236}">
                <a16:creationId xmlns:a16="http://schemas.microsoft.com/office/drawing/2014/main" id="{16388BB1-E778-0449-9162-30F466984BC1}"/>
              </a:ext>
            </a:extLst>
          </p:cNvPr>
          <p:cNvSpPr>
            <a:spLocks noGrp="1"/>
          </p:cNvSpPr>
          <p:nvPr>
            <p:ph type="body" sz="quarter" idx="14" hasCustomPrompt="1"/>
          </p:nvPr>
        </p:nvSpPr>
        <p:spPr>
          <a:xfrm>
            <a:off x="1563425" y="5632741"/>
            <a:ext cx="1954213" cy="266075"/>
          </a:xfrm>
          <a:prstGeom prst="rect">
            <a:avLst/>
          </a:prstGeom>
        </p:spPr>
        <p:txBody>
          <a:bodyPr/>
          <a:lstStyle>
            <a:lvl1pPr marL="0" indent="0">
              <a:buNone/>
              <a:defRPr sz="1200">
                <a:solidFill>
                  <a:schemeClr val="tx1"/>
                </a:solidFill>
                <a:latin typeface="+mj-lt"/>
              </a:defRPr>
            </a:lvl1pPr>
          </a:lstStyle>
          <a:p>
            <a:pPr lvl="0"/>
            <a:r>
              <a:rPr lang="nl-NL" dirty="0"/>
              <a:t>Voornaam Achternaam</a:t>
            </a:r>
          </a:p>
        </p:txBody>
      </p:sp>
      <p:pic>
        <p:nvPicPr>
          <p:cNvPr id="4" name="Graphic 3">
            <a:extLst>
              <a:ext uri="{FF2B5EF4-FFF2-40B4-BE49-F238E27FC236}">
                <a16:creationId xmlns:a16="http://schemas.microsoft.com/office/drawing/2014/main" id="{7C0B3F20-4366-DE46-ADF8-FDE755265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1398" y="1060961"/>
            <a:ext cx="1156722" cy="988472"/>
          </a:xfrm>
          <a:prstGeom prst="rect">
            <a:avLst/>
          </a:prstGeom>
        </p:spPr>
      </p:pic>
      <p:sp>
        <p:nvSpPr>
          <p:cNvPr id="16" name="Tijdelijke aanduiding voor tekst 13">
            <a:extLst>
              <a:ext uri="{FF2B5EF4-FFF2-40B4-BE49-F238E27FC236}">
                <a16:creationId xmlns:a16="http://schemas.microsoft.com/office/drawing/2014/main" id="{72CC97E8-32B8-6A46-AA25-5FB80647B445}"/>
              </a:ext>
            </a:extLst>
          </p:cNvPr>
          <p:cNvSpPr>
            <a:spLocks noGrp="1"/>
          </p:cNvSpPr>
          <p:nvPr>
            <p:ph type="body" sz="quarter" idx="15" hasCustomPrompt="1"/>
          </p:nvPr>
        </p:nvSpPr>
        <p:spPr>
          <a:xfrm>
            <a:off x="4780815" y="5079270"/>
            <a:ext cx="1954213" cy="271274"/>
          </a:xfrm>
          <a:prstGeom prst="rect">
            <a:avLst/>
          </a:prstGeom>
        </p:spPr>
        <p:txBody>
          <a:bodyPr/>
          <a:lstStyle>
            <a:lvl1pPr marL="0" indent="0">
              <a:buNone/>
              <a:defRPr sz="1200">
                <a:solidFill>
                  <a:schemeClr val="tx1"/>
                </a:solidFill>
                <a:latin typeface="+mj-lt"/>
              </a:defRPr>
            </a:lvl1pPr>
          </a:lstStyle>
          <a:p>
            <a:pPr lvl="0"/>
            <a:r>
              <a:rPr lang="nl-NL" dirty="0"/>
              <a:t>xx-xx-xx</a:t>
            </a:r>
          </a:p>
        </p:txBody>
      </p:sp>
      <p:sp>
        <p:nvSpPr>
          <p:cNvPr id="17" name="Tekstvak 16">
            <a:extLst>
              <a:ext uri="{FF2B5EF4-FFF2-40B4-BE49-F238E27FC236}">
                <a16:creationId xmlns:a16="http://schemas.microsoft.com/office/drawing/2014/main" id="{A4CC1415-A4D6-AE46-AB67-C382441E5C8D}"/>
              </a:ext>
            </a:extLst>
          </p:cNvPr>
          <p:cNvSpPr txBox="1"/>
          <p:nvPr userDrawn="1"/>
        </p:nvSpPr>
        <p:spPr>
          <a:xfrm>
            <a:off x="3740045" y="5079269"/>
            <a:ext cx="1044895" cy="276999"/>
          </a:xfrm>
          <a:prstGeom prst="rect">
            <a:avLst/>
          </a:prstGeom>
          <a:noFill/>
        </p:spPr>
        <p:txBody>
          <a:bodyPr wrap="square" rtlCol="0">
            <a:spAutoFit/>
          </a:bodyPr>
          <a:lstStyle/>
          <a:p>
            <a:pPr algn="l"/>
            <a:r>
              <a:rPr lang="nl-NL" sz="1200" b="1">
                <a:solidFill>
                  <a:schemeClr val="tx2"/>
                </a:solidFill>
                <a:latin typeface="+mn-lt"/>
              </a:rPr>
              <a:t>Revisiedatum</a:t>
            </a:r>
          </a:p>
        </p:txBody>
      </p:sp>
      <p:sp>
        <p:nvSpPr>
          <p:cNvPr id="19" name="Tekstvak 18">
            <a:extLst>
              <a:ext uri="{FF2B5EF4-FFF2-40B4-BE49-F238E27FC236}">
                <a16:creationId xmlns:a16="http://schemas.microsoft.com/office/drawing/2014/main" id="{96981F4F-1CE2-AF41-83E5-1A8046CDD535}"/>
              </a:ext>
            </a:extLst>
          </p:cNvPr>
          <p:cNvSpPr txBox="1"/>
          <p:nvPr userDrawn="1"/>
        </p:nvSpPr>
        <p:spPr>
          <a:xfrm>
            <a:off x="3731795" y="5350543"/>
            <a:ext cx="1044894" cy="276999"/>
          </a:xfrm>
          <a:prstGeom prst="rect">
            <a:avLst/>
          </a:prstGeom>
          <a:noFill/>
        </p:spPr>
        <p:txBody>
          <a:bodyPr wrap="square" rtlCol="0">
            <a:spAutoFit/>
          </a:bodyPr>
          <a:lstStyle/>
          <a:p>
            <a:pPr algn="l"/>
            <a:r>
              <a:rPr lang="nl-NL" sz="1200" b="1">
                <a:solidFill>
                  <a:schemeClr val="tx2"/>
                </a:solidFill>
              </a:rPr>
              <a:t>Status</a:t>
            </a:r>
          </a:p>
        </p:txBody>
      </p:sp>
      <p:sp>
        <p:nvSpPr>
          <p:cNvPr id="20" name="Tijdelijke aanduiding voor tekst 13">
            <a:extLst>
              <a:ext uri="{FF2B5EF4-FFF2-40B4-BE49-F238E27FC236}">
                <a16:creationId xmlns:a16="http://schemas.microsoft.com/office/drawing/2014/main" id="{9D8236C1-51A9-D148-8930-280EBC2005A2}"/>
              </a:ext>
            </a:extLst>
          </p:cNvPr>
          <p:cNvSpPr>
            <a:spLocks noGrp="1"/>
          </p:cNvSpPr>
          <p:nvPr>
            <p:ph type="body" sz="quarter" idx="16" hasCustomPrompt="1"/>
          </p:nvPr>
        </p:nvSpPr>
        <p:spPr>
          <a:xfrm>
            <a:off x="4784941" y="5350543"/>
            <a:ext cx="1954213" cy="271275"/>
          </a:xfrm>
          <a:prstGeom prst="rect">
            <a:avLst/>
          </a:prstGeom>
        </p:spPr>
        <p:txBody>
          <a:bodyPr/>
          <a:lstStyle>
            <a:lvl1pPr marL="0" indent="0">
              <a:buNone/>
              <a:defRPr sz="1200">
                <a:solidFill>
                  <a:schemeClr val="tx1"/>
                </a:solidFill>
                <a:latin typeface="+mj-lt"/>
              </a:defRPr>
            </a:lvl1pPr>
          </a:lstStyle>
          <a:p>
            <a:pPr lvl="0"/>
            <a:r>
              <a:rPr lang="nl-NL" dirty="0"/>
              <a:t>[status]</a:t>
            </a:r>
          </a:p>
        </p:txBody>
      </p:sp>
      <p:sp>
        <p:nvSpPr>
          <p:cNvPr id="18" name="Tijdelijke aanduiding voor dianummer 2">
            <a:extLst>
              <a:ext uri="{FF2B5EF4-FFF2-40B4-BE49-F238E27FC236}">
                <a16:creationId xmlns:a16="http://schemas.microsoft.com/office/drawing/2014/main" id="{22046C9B-22D1-5240-A6FF-A4C481C3481A}"/>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ijdelijke aanduiding voor afbeelding 7">
            <a:extLst>
              <a:ext uri="{FF2B5EF4-FFF2-40B4-BE49-F238E27FC236}">
                <a16:creationId xmlns:a16="http://schemas.microsoft.com/office/drawing/2014/main" id="{DD486CE6-6352-4542-A895-F4393D5E1CDD}"/>
              </a:ext>
            </a:extLst>
          </p:cNvPr>
          <p:cNvSpPr>
            <a:spLocks noGrp="1" noChangeAspect="1"/>
          </p:cNvSpPr>
          <p:nvPr>
            <p:ph type="pic" sz="quarter" idx="21" hasCustomPrompt="1"/>
          </p:nvPr>
        </p:nvSpPr>
        <p:spPr>
          <a:xfrm>
            <a:off x="720118" y="978057"/>
            <a:ext cx="6019036" cy="3988648"/>
          </a:xfrm>
          <a:prstGeom prst="rect">
            <a:avLst/>
          </a:prstGeom>
        </p:spPr>
        <p:txBody>
          <a:bodyPr/>
          <a:lstStyle>
            <a:lvl1pPr marL="0" indent="0">
              <a:buNone/>
              <a:defRPr sz="1200">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NL"/>
              <a:t>Upload hier een afbeelding (2172x1439) van het project</a:t>
            </a:r>
          </a:p>
        </p:txBody>
      </p:sp>
      <p:sp>
        <p:nvSpPr>
          <p:cNvPr id="24" name="Tekstvak 23">
            <a:extLst>
              <a:ext uri="{FF2B5EF4-FFF2-40B4-BE49-F238E27FC236}">
                <a16:creationId xmlns:a16="http://schemas.microsoft.com/office/drawing/2014/main" id="{474C5E6E-56D1-E44D-9058-9144FE394FA4}"/>
              </a:ext>
            </a:extLst>
          </p:cNvPr>
          <p:cNvSpPr txBox="1"/>
          <p:nvPr userDrawn="1"/>
        </p:nvSpPr>
        <p:spPr>
          <a:xfrm>
            <a:off x="8844342" y="4681744"/>
            <a:ext cx="2686601" cy="246221"/>
          </a:xfrm>
          <a:prstGeom prst="rect">
            <a:avLst/>
          </a:prstGeom>
          <a:noFill/>
        </p:spPr>
        <p:txBody>
          <a:bodyPr wrap="square" rtlCol="0">
            <a:spAutoFit/>
          </a:bodyPr>
          <a:lstStyle/>
          <a:p>
            <a:pPr algn="l"/>
            <a:r>
              <a:rPr lang="nl-NL" sz="1000" b="0">
                <a:solidFill>
                  <a:schemeClr val="tx2"/>
                </a:solidFill>
                <a:latin typeface="+mj-lt"/>
              </a:rPr>
              <a:t>Template versie 2.0  (aanvullingen door AG)</a:t>
            </a:r>
          </a:p>
        </p:txBody>
      </p:sp>
    </p:spTree>
    <p:extLst>
      <p:ext uri="{BB962C8B-B14F-4D97-AF65-F5344CB8AC3E}">
        <p14:creationId xmlns:p14="http://schemas.microsoft.com/office/powerpoint/2010/main" val="1136025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_Inhoudsopgave">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F3D4D5FC-633C-414F-8CAF-4B6D66CF018D}"/>
              </a:ext>
            </a:extLst>
          </p:cNvPr>
          <p:cNvSpPr/>
          <p:nvPr userDrawn="1"/>
        </p:nvSpPr>
        <p:spPr>
          <a:xfrm>
            <a:off x="229355" y="234148"/>
            <a:ext cx="11733291" cy="582599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pic>
        <p:nvPicPr>
          <p:cNvPr id="13" name="Graphic 12">
            <a:extLst>
              <a:ext uri="{FF2B5EF4-FFF2-40B4-BE49-F238E27FC236}">
                <a16:creationId xmlns:a16="http://schemas.microsoft.com/office/drawing/2014/main" id="{0FF0A579-D6EE-BB42-B451-B5C4F08A46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65937" y="800668"/>
            <a:ext cx="2311400" cy="330200"/>
          </a:xfrm>
          <a:prstGeom prst="rect">
            <a:avLst/>
          </a:prstGeom>
        </p:spPr>
      </p:pic>
      <p:sp>
        <p:nvSpPr>
          <p:cNvPr id="5" name="Tijdelijke aanduiding voor dianummer 2">
            <a:extLst>
              <a:ext uri="{FF2B5EF4-FFF2-40B4-BE49-F238E27FC236}">
                <a16:creationId xmlns:a16="http://schemas.microsoft.com/office/drawing/2014/main" id="{70738FBD-3087-DB42-8D8F-9ECD79DB3F93}"/>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Tree>
    <p:extLst>
      <p:ext uri="{BB962C8B-B14F-4D97-AF65-F5344CB8AC3E}">
        <p14:creationId xmlns:p14="http://schemas.microsoft.com/office/powerpoint/2010/main" val="2003084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ntroductie">
    <p:spTree>
      <p:nvGrpSpPr>
        <p:cNvPr id="1" name=""/>
        <p:cNvGrpSpPr/>
        <p:nvPr/>
      </p:nvGrpSpPr>
      <p:grpSpPr>
        <a:xfrm>
          <a:off x="0" y="0"/>
          <a:ext cx="0" cy="0"/>
          <a:chOff x="0" y="0"/>
          <a:chExt cx="0" cy="0"/>
        </a:xfrm>
      </p:grpSpPr>
      <p:sp>
        <p:nvSpPr>
          <p:cNvPr id="64" name="Tekstvak 63">
            <a:extLst>
              <a:ext uri="{FF2B5EF4-FFF2-40B4-BE49-F238E27FC236}">
                <a16:creationId xmlns:a16="http://schemas.microsoft.com/office/drawing/2014/main" id="{347CC3A9-42AD-BD43-B7CB-BA643847E8CC}"/>
              </a:ext>
            </a:extLst>
          </p:cNvPr>
          <p:cNvSpPr txBox="1"/>
          <p:nvPr userDrawn="1"/>
        </p:nvSpPr>
        <p:spPr>
          <a:xfrm>
            <a:off x="6218016" y="1298521"/>
            <a:ext cx="2563871" cy="847718"/>
          </a:xfrm>
          <a:prstGeom prst="rect">
            <a:avLst/>
          </a:prstGeom>
          <a:solidFill>
            <a:schemeClr val="bg2">
              <a:lumMod val="20000"/>
              <a:lumOff val="80000"/>
            </a:schemeClr>
          </a:solidFill>
        </p:spPr>
        <p:txBody>
          <a:bodyPr wrap="square" lIns="108000" tIns="108000" rIns="72000" bIns="0" rtlCol="0">
            <a:spAutoFit/>
          </a:bodyPr>
          <a:lstStyle/>
          <a:p>
            <a:r>
              <a:rPr lang="nl-NL" sz="1200" kern="1200">
                <a:solidFill>
                  <a:schemeClr val="tx1"/>
                </a:solidFill>
                <a:effectLst/>
                <a:latin typeface="+mj-lt"/>
                <a:ea typeface="+mn-ea"/>
                <a:cs typeface="+mn-cs"/>
              </a:rPr>
              <a:t>De volgende documenten worden (o.a.) door de opdrachtgever als randvoorwaarden gesteld: </a:t>
            </a:r>
          </a:p>
          <a:p>
            <a:endParaRPr lang="nl-NL" sz="1200" kern="1200">
              <a:solidFill>
                <a:schemeClr val="tx1"/>
              </a:solidFill>
              <a:effectLst/>
              <a:latin typeface="+mj-lt"/>
              <a:ea typeface="+mn-ea"/>
              <a:cs typeface="+mn-cs"/>
            </a:endParaRPr>
          </a:p>
        </p:txBody>
      </p:sp>
      <p:sp>
        <p:nvSpPr>
          <p:cNvPr id="58" name="Tekstvak 57">
            <a:extLst>
              <a:ext uri="{FF2B5EF4-FFF2-40B4-BE49-F238E27FC236}">
                <a16:creationId xmlns:a16="http://schemas.microsoft.com/office/drawing/2014/main" id="{7089F235-E491-7948-9664-35237CEF274C}"/>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3.1 INTRODUCTIE</a:t>
            </a:r>
            <a:endParaRPr lang="nl-NL" sz="2200" b="1">
              <a:solidFill>
                <a:schemeClr val="accent1"/>
              </a:solidFill>
              <a:latin typeface="Arial" panose="020B0604020202020204" pitchFamily="34" charset="0"/>
              <a:cs typeface="Arial" panose="020B0604020202020204" pitchFamily="34" charset="0"/>
            </a:endParaRPr>
          </a:p>
        </p:txBody>
      </p:sp>
      <p:grpSp>
        <p:nvGrpSpPr>
          <p:cNvPr id="60" name="Groep 59">
            <a:extLst>
              <a:ext uri="{FF2B5EF4-FFF2-40B4-BE49-F238E27FC236}">
                <a16:creationId xmlns:a16="http://schemas.microsoft.com/office/drawing/2014/main" id="{18FC559C-6526-6748-8889-0A563A0F30EB}"/>
              </a:ext>
            </a:extLst>
          </p:cNvPr>
          <p:cNvGrpSpPr/>
          <p:nvPr userDrawn="1"/>
        </p:nvGrpSpPr>
        <p:grpSpPr>
          <a:xfrm>
            <a:off x="616207" y="942542"/>
            <a:ext cx="5370590" cy="356400"/>
            <a:chOff x="220534" y="217910"/>
            <a:chExt cx="2552421" cy="278035"/>
          </a:xfrm>
        </p:grpSpPr>
        <p:sp>
          <p:nvSpPr>
            <p:cNvPr id="61" name="Rechthoek 60">
              <a:extLst>
                <a:ext uri="{FF2B5EF4-FFF2-40B4-BE49-F238E27FC236}">
                  <a16:creationId xmlns:a16="http://schemas.microsoft.com/office/drawing/2014/main" id="{84D1B92B-96DD-1740-AAF2-66618C21C539}"/>
                </a:ext>
              </a:extLst>
            </p:cNvPr>
            <p:cNvSpPr/>
            <p:nvPr userDrawn="1"/>
          </p:nvSpPr>
          <p:spPr>
            <a:xfrm>
              <a:off x="220534" y="217910"/>
              <a:ext cx="2552421" cy="278035"/>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62" name="Tijdelijke aanduiding voor titel 1">
              <a:extLst>
                <a:ext uri="{FF2B5EF4-FFF2-40B4-BE49-F238E27FC236}">
                  <a16:creationId xmlns:a16="http://schemas.microsoft.com/office/drawing/2014/main" id="{7F784BFB-5D1B-9F4C-9076-41D54FACBF86}"/>
                </a:ext>
              </a:extLst>
            </p:cNvPr>
            <p:cNvSpPr txBox="1">
              <a:spLocks/>
            </p:cNvSpPr>
            <p:nvPr userDrawn="1"/>
          </p:nvSpPr>
          <p:spPr>
            <a:xfrm>
              <a:off x="225552" y="217910"/>
              <a:ext cx="2534274" cy="266801"/>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spc="30" baseline="0">
                  <a:solidFill>
                    <a:schemeClr val="bg1"/>
                  </a:solidFill>
                  <a:latin typeface="Arial" panose="020B0604020202020204" pitchFamily="34" charset="0"/>
                  <a:cs typeface="Arial" panose="020B0604020202020204" pitchFamily="34" charset="0"/>
                </a:rPr>
                <a:t>1A. SCOPE VAN DIT BUP</a:t>
              </a:r>
            </a:p>
          </p:txBody>
        </p:sp>
      </p:grpSp>
      <p:sp>
        <p:nvSpPr>
          <p:cNvPr id="63" name="Rechthoek 62">
            <a:extLst>
              <a:ext uri="{FF2B5EF4-FFF2-40B4-BE49-F238E27FC236}">
                <a16:creationId xmlns:a16="http://schemas.microsoft.com/office/drawing/2014/main" id="{98565F89-BC94-0743-96B0-12C7C43CB28A}"/>
              </a:ext>
            </a:extLst>
          </p:cNvPr>
          <p:cNvSpPr/>
          <p:nvPr userDrawn="1"/>
        </p:nvSpPr>
        <p:spPr>
          <a:xfrm>
            <a:off x="6205204" y="942542"/>
            <a:ext cx="2563871" cy="3564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ln>
                <a:noFill/>
              </a:ln>
            </a:endParaRPr>
          </a:p>
        </p:txBody>
      </p:sp>
      <p:sp>
        <p:nvSpPr>
          <p:cNvPr id="65" name="Tijdelijke aanduiding voor tekst 4">
            <a:extLst>
              <a:ext uri="{FF2B5EF4-FFF2-40B4-BE49-F238E27FC236}">
                <a16:creationId xmlns:a16="http://schemas.microsoft.com/office/drawing/2014/main" id="{3734CB17-6AFD-7949-B796-58EEC867BFA0}"/>
              </a:ext>
            </a:extLst>
          </p:cNvPr>
          <p:cNvSpPr>
            <a:spLocks noGrp="1"/>
          </p:cNvSpPr>
          <p:nvPr>
            <p:ph type="body" sz="quarter" idx="14" hasCustomPrompt="1"/>
          </p:nvPr>
        </p:nvSpPr>
        <p:spPr>
          <a:xfrm>
            <a:off x="616207" y="1296940"/>
            <a:ext cx="5357778" cy="4771150"/>
          </a:xfrm>
          <a:prstGeom prst="rect">
            <a:avLst/>
          </a:prstGeom>
          <a:solidFill>
            <a:schemeClr val="bg2">
              <a:lumMod val="20000"/>
              <a:lumOff val="80000"/>
            </a:schemeClr>
          </a:solidFill>
          <a:ln>
            <a:solidFill>
              <a:schemeClr val="accent3"/>
            </a:solidFill>
          </a:ln>
        </p:spPr>
        <p:txBody>
          <a:bodyPr lIns="108000" tIns="108000" rIns="72000" bIns="0"/>
          <a:lstStyle>
            <a:lvl1pPr marL="0" indent="0">
              <a:buNone/>
              <a:defRPr sz="1200">
                <a:solidFill>
                  <a:schemeClr val="tx2"/>
                </a:solidFill>
                <a:latin typeface="+mj-lt"/>
              </a:defRPr>
            </a:lvl1pPr>
          </a:lstStyle>
          <a:p>
            <a:pPr lvl="0"/>
            <a:r>
              <a:rPr lang="nl-NL" dirty="0"/>
              <a:t>Beschrijf de scope van het project.</a:t>
            </a:r>
          </a:p>
        </p:txBody>
      </p:sp>
      <p:sp>
        <p:nvSpPr>
          <p:cNvPr id="66" name="Tijdelijke aanduiding voor tekst 4">
            <a:extLst>
              <a:ext uri="{FF2B5EF4-FFF2-40B4-BE49-F238E27FC236}">
                <a16:creationId xmlns:a16="http://schemas.microsoft.com/office/drawing/2014/main" id="{3B43FEE6-72BC-0D4E-9D80-37BC76B04A84}"/>
              </a:ext>
            </a:extLst>
          </p:cNvPr>
          <p:cNvSpPr>
            <a:spLocks noGrp="1"/>
          </p:cNvSpPr>
          <p:nvPr>
            <p:ph type="body" sz="quarter" idx="15" hasCustomPrompt="1"/>
          </p:nvPr>
        </p:nvSpPr>
        <p:spPr>
          <a:xfrm>
            <a:off x="6218016" y="2354650"/>
            <a:ext cx="2563871" cy="3713440"/>
          </a:xfrm>
          <a:prstGeom prst="rect">
            <a:avLst/>
          </a:prstGeom>
          <a:solidFill>
            <a:schemeClr val="bg2">
              <a:lumMod val="20000"/>
              <a:lumOff val="80000"/>
            </a:schemeClr>
          </a:solidFill>
          <a:ln>
            <a:solidFill>
              <a:schemeClr val="accent3"/>
            </a:solidFill>
          </a:ln>
        </p:spPr>
        <p:txBody>
          <a:bodyPr lIns="108000" tIns="108000" rIns="72000" bIns="0"/>
          <a:lstStyle>
            <a:lvl1pPr marL="171450" marR="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200" u="sng">
                <a:solidFill>
                  <a:schemeClr val="accent1"/>
                </a:solidFill>
                <a:latin typeface="+mj-lt"/>
              </a:defRPr>
            </a:lvl1pPr>
          </a:lstStyle>
          <a:p>
            <a:pPr lvl="0"/>
            <a:r>
              <a:rPr lang="nl-NL" dirty="0"/>
              <a:t>Naam bestand A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B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C [verwijzing toevoegen]</a:t>
            </a:r>
          </a:p>
          <a:p>
            <a:pPr lvl="0"/>
            <a:r>
              <a:rPr lang="nl-NL" dirty="0"/>
              <a:t> </a:t>
            </a:r>
          </a:p>
        </p:txBody>
      </p:sp>
      <p:sp>
        <p:nvSpPr>
          <p:cNvPr id="67" name="Tijdelijke aanduiding voor tekst 4">
            <a:extLst>
              <a:ext uri="{FF2B5EF4-FFF2-40B4-BE49-F238E27FC236}">
                <a16:creationId xmlns:a16="http://schemas.microsoft.com/office/drawing/2014/main" id="{93AB1EB6-F73E-3F43-AFD9-CC2C8B62E05D}"/>
              </a:ext>
            </a:extLst>
          </p:cNvPr>
          <p:cNvSpPr>
            <a:spLocks noGrp="1"/>
          </p:cNvSpPr>
          <p:nvPr>
            <p:ph type="body" sz="quarter" idx="16" hasCustomPrompt="1"/>
          </p:nvPr>
        </p:nvSpPr>
        <p:spPr>
          <a:xfrm>
            <a:off x="8983366" y="1296940"/>
            <a:ext cx="2580493" cy="4771150"/>
          </a:xfrm>
          <a:prstGeom prst="rect">
            <a:avLst/>
          </a:prstGeom>
          <a:solidFill>
            <a:schemeClr val="bg2">
              <a:lumMod val="20000"/>
              <a:lumOff val="80000"/>
            </a:schemeClr>
          </a:solidFill>
          <a:ln>
            <a:solidFill>
              <a:schemeClr val="tx2"/>
            </a:solidFill>
          </a:ln>
        </p:spPr>
        <p:txBody>
          <a:bodyPr lIns="108000" tIns="108000" rIns="72000" bIns="0"/>
          <a:lstStyle>
            <a:lvl1pPr marL="171450" marR="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200" u="sng">
                <a:solidFill>
                  <a:schemeClr val="accent1"/>
                </a:solidFill>
                <a:latin typeface="+mj-lt"/>
              </a:defRPr>
            </a:lvl1pPr>
          </a:lstStyle>
          <a:p>
            <a:pPr lvl="0"/>
            <a:r>
              <a:rPr lang="nl-NL" dirty="0"/>
              <a:t>Naam bestand A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B [verwijzing toevoegen]</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nl-NL" dirty="0"/>
              <a:t>Naam bestand C [verwijzing toevoegen]</a:t>
            </a:r>
          </a:p>
        </p:txBody>
      </p:sp>
      <p:sp>
        <p:nvSpPr>
          <p:cNvPr id="68" name="Tekstvak 67">
            <a:extLst>
              <a:ext uri="{FF2B5EF4-FFF2-40B4-BE49-F238E27FC236}">
                <a16:creationId xmlns:a16="http://schemas.microsoft.com/office/drawing/2014/main" id="{95B8DB11-F4CE-794C-9B30-316C9287B958}"/>
              </a:ext>
            </a:extLst>
          </p:cNvPr>
          <p:cNvSpPr txBox="1"/>
          <p:nvPr userDrawn="1"/>
        </p:nvSpPr>
        <p:spPr>
          <a:xfrm>
            <a:off x="6490173" y="919992"/>
            <a:ext cx="2072308" cy="356400"/>
          </a:xfrm>
          <a:prstGeom prst="rect">
            <a:avLst/>
          </a:prstGeom>
          <a:noFill/>
        </p:spPr>
        <p:txBody>
          <a:bodyPr wrap="square">
            <a:spAutoFit/>
          </a:bodyPr>
          <a:lstStyle/>
          <a:p>
            <a:r>
              <a:rPr lang="nl-NL" sz="1050" spc="30" baseline="0">
                <a:solidFill>
                  <a:schemeClr val="bg1"/>
                </a:solidFill>
                <a:latin typeface="Arial" panose="020B0604020202020204" pitchFamily="34" charset="0"/>
                <a:cs typeface="Arial" panose="020B0604020202020204" pitchFamily="34" charset="0"/>
              </a:rPr>
              <a:t>RANDVOORWAARDEN</a:t>
            </a:r>
            <a:r>
              <a:rPr lang="nl-NL" sz="1050">
                <a:solidFill>
                  <a:schemeClr val="bg1"/>
                </a:solidFill>
                <a:latin typeface="Arial" panose="020B0604020202020204" pitchFamily="34" charset="0"/>
                <a:cs typeface="Arial" panose="020B0604020202020204" pitchFamily="34" charset="0"/>
              </a:rPr>
              <a:t> </a:t>
            </a:r>
          </a:p>
          <a:p>
            <a:r>
              <a:rPr lang="nl-NL" sz="1050">
                <a:solidFill>
                  <a:schemeClr val="bg1"/>
                </a:solidFill>
                <a:latin typeface="Arial" panose="020B0604020202020204" pitchFamily="34" charset="0"/>
                <a:cs typeface="Arial" panose="020B0604020202020204" pitchFamily="34" charset="0"/>
              </a:rPr>
              <a:t>&amp; RICHTLIJNEN</a:t>
            </a:r>
            <a:endParaRPr lang="nl-NL" sz="1050"/>
          </a:p>
        </p:txBody>
      </p:sp>
      <p:sp>
        <p:nvSpPr>
          <p:cNvPr id="69" name="Tekstvak 68">
            <a:extLst>
              <a:ext uri="{FF2B5EF4-FFF2-40B4-BE49-F238E27FC236}">
                <a16:creationId xmlns:a16="http://schemas.microsoft.com/office/drawing/2014/main" id="{DFAE2291-9234-024B-B6BC-4C8FF51AC325}"/>
              </a:ext>
            </a:extLst>
          </p:cNvPr>
          <p:cNvSpPr txBox="1"/>
          <p:nvPr userDrawn="1"/>
        </p:nvSpPr>
        <p:spPr>
          <a:xfrm>
            <a:off x="6212164" y="919992"/>
            <a:ext cx="441969" cy="415498"/>
          </a:xfrm>
          <a:prstGeom prst="rect">
            <a:avLst/>
          </a:prstGeom>
          <a:noFill/>
        </p:spPr>
        <p:txBody>
          <a:bodyPr wrap="square" lIns="108000">
            <a:spAutoFit/>
          </a:bodyPr>
          <a:lstStyle/>
          <a:p>
            <a:r>
              <a:rPr lang="nl-NL" sz="1050" spc="30" baseline="0">
                <a:solidFill>
                  <a:schemeClr val="bg1"/>
                </a:solidFill>
                <a:latin typeface="Arial" panose="020B0604020202020204" pitchFamily="34" charset="0"/>
                <a:cs typeface="Arial" panose="020B0604020202020204" pitchFamily="34" charset="0"/>
              </a:rPr>
              <a:t>1B.</a:t>
            </a:r>
          </a:p>
          <a:p>
            <a:endParaRPr lang="nl-NL" sz="1050" spc="30" baseline="0">
              <a:solidFill>
                <a:schemeClr val="bg1"/>
              </a:solidFill>
              <a:latin typeface="Arial" panose="020B0604020202020204" pitchFamily="34" charset="0"/>
              <a:cs typeface="Arial" panose="020B0604020202020204" pitchFamily="34" charset="0"/>
            </a:endParaRPr>
          </a:p>
        </p:txBody>
      </p:sp>
      <p:sp>
        <p:nvSpPr>
          <p:cNvPr id="70" name="Rechthoek 69">
            <a:extLst>
              <a:ext uri="{FF2B5EF4-FFF2-40B4-BE49-F238E27FC236}">
                <a16:creationId xmlns:a16="http://schemas.microsoft.com/office/drawing/2014/main" id="{16769901-EBBC-5043-BF31-93ED04210D47}"/>
              </a:ext>
            </a:extLst>
          </p:cNvPr>
          <p:cNvSpPr/>
          <p:nvPr userDrawn="1"/>
        </p:nvSpPr>
        <p:spPr>
          <a:xfrm>
            <a:off x="8983366" y="943946"/>
            <a:ext cx="2580493" cy="3564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ln>
                <a:noFill/>
              </a:ln>
            </a:endParaRPr>
          </a:p>
        </p:txBody>
      </p:sp>
      <p:sp>
        <p:nvSpPr>
          <p:cNvPr id="71" name="Tekstvak 70">
            <a:extLst>
              <a:ext uri="{FF2B5EF4-FFF2-40B4-BE49-F238E27FC236}">
                <a16:creationId xmlns:a16="http://schemas.microsoft.com/office/drawing/2014/main" id="{EA878AF8-54AB-9242-870A-A9D4F1BDBFA2}"/>
              </a:ext>
            </a:extLst>
          </p:cNvPr>
          <p:cNvSpPr txBox="1"/>
          <p:nvPr userDrawn="1"/>
        </p:nvSpPr>
        <p:spPr>
          <a:xfrm>
            <a:off x="9278558" y="928689"/>
            <a:ext cx="2124068" cy="356400"/>
          </a:xfrm>
          <a:prstGeom prst="rect">
            <a:avLst/>
          </a:prstGeom>
          <a:noFill/>
        </p:spPr>
        <p:txBody>
          <a:bodyPr wrap="square">
            <a:spAutoFit/>
          </a:bodyPr>
          <a:lstStyle/>
          <a:p>
            <a:r>
              <a:rPr lang="nl-NL" sz="1050" spc="30" baseline="0">
                <a:solidFill>
                  <a:schemeClr val="bg1"/>
                </a:solidFill>
                <a:latin typeface="Arial" panose="020B0604020202020204" pitchFamily="34" charset="0"/>
                <a:cs typeface="Arial" panose="020B0604020202020204" pitchFamily="34" charset="0"/>
              </a:rPr>
              <a:t>OVERIGE RELEVANTE DOCUMENTEN</a:t>
            </a:r>
            <a:endParaRPr lang="nl-NL" sz="1050"/>
          </a:p>
        </p:txBody>
      </p:sp>
      <p:sp>
        <p:nvSpPr>
          <p:cNvPr id="72" name="Tekstvak 71">
            <a:extLst>
              <a:ext uri="{FF2B5EF4-FFF2-40B4-BE49-F238E27FC236}">
                <a16:creationId xmlns:a16="http://schemas.microsoft.com/office/drawing/2014/main" id="{CC5AD6A0-4F2B-9844-915D-2B311B61AC3C}"/>
              </a:ext>
            </a:extLst>
          </p:cNvPr>
          <p:cNvSpPr txBox="1"/>
          <p:nvPr userDrawn="1"/>
        </p:nvSpPr>
        <p:spPr>
          <a:xfrm>
            <a:off x="8980456" y="928689"/>
            <a:ext cx="504695" cy="415498"/>
          </a:xfrm>
          <a:prstGeom prst="rect">
            <a:avLst/>
          </a:prstGeom>
          <a:noFill/>
        </p:spPr>
        <p:txBody>
          <a:bodyPr wrap="square" lIns="108000">
            <a:spAutoFit/>
          </a:bodyPr>
          <a:lstStyle/>
          <a:p>
            <a:r>
              <a:rPr lang="nl-NL" sz="1050" spc="30" baseline="0">
                <a:solidFill>
                  <a:schemeClr val="bg1"/>
                </a:solidFill>
                <a:latin typeface="Arial" panose="020B0604020202020204" pitchFamily="34" charset="0"/>
                <a:cs typeface="Arial" panose="020B0604020202020204" pitchFamily="34" charset="0"/>
              </a:rPr>
              <a:t>1C.</a:t>
            </a:r>
          </a:p>
          <a:p>
            <a:endParaRPr lang="nl-NL" sz="1050" spc="30" baseline="0">
              <a:solidFill>
                <a:schemeClr val="bg1"/>
              </a:solidFill>
              <a:latin typeface="Arial" panose="020B0604020202020204" pitchFamily="34" charset="0"/>
              <a:cs typeface="Arial" panose="020B0604020202020204" pitchFamily="34" charset="0"/>
            </a:endParaRPr>
          </a:p>
        </p:txBody>
      </p:sp>
      <p:sp>
        <p:nvSpPr>
          <p:cNvPr id="83" name="Tijdelijke aanduiding voor dianummer 2">
            <a:extLst>
              <a:ext uri="{FF2B5EF4-FFF2-40B4-BE49-F238E27FC236}">
                <a16:creationId xmlns:a16="http://schemas.microsoft.com/office/drawing/2014/main" id="{AF01EAED-985E-6942-8D0B-2AC18EB3F7FF}"/>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Tree>
    <p:extLst>
      <p:ext uri="{BB962C8B-B14F-4D97-AF65-F5344CB8AC3E}">
        <p14:creationId xmlns:p14="http://schemas.microsoft.com/office/powerpoint/2010/main" val="595760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Projectgegevens">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E4CC2476-FAE8-C04F-8684-5F7557894CBE}"/>
              </a:ext>
            </a:extLst>
          </p:cNvPr>
          <p:cNvSpPr>
            <a:spLocks noGrp="1"/>
          </p:cNvSpPr>
          <p:nvPr>
            <p:ph type="sldNum" sz="quarter" idx="2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15" name="Tekstvak 14">
            <a:extLst>
              <a:ext uri="{FF2B5EF4-FFF2-40B4-BE49-F238E27FC236}">
                <a16:creationId xmlns:a16="http://schemas.microsoft.com/office/drawing/2014/main" id="{681676F7-1F49-A544-A1FC-1A99E84645E0}"/>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3.2 PROJECTGEGEVENS</a:t>
            </a:r>
            <a:endParaRPr lang="nl-NL" sz="2200" b="1">
              <a:solidFill>
                <a:schemeClr val="accent1"/>
              </a:solidFill>
              <a:latin typeface="Arial" panose="020B0604020202020204" pitchFamily="34" charset="0"/>
              <a:cs typeface="Arial" panose="020B0604020202020204" pitchFamily="34" charset="0"/>
            </a:endParaRPr>
          </a:p>
        </p:txBody>
      </p:sp>
      <p:grpSp>
        <p:nvGrpSpPr>
          <p:cNvPr id="14" name="Groep 13">
            <a:extLst>
              <a:ext uri="{FF2B5EF4-FFF2-40B4-BE49-F238E27FC236}">
                <a16:creationId xmlns:a16="http://schemas.microsoft.com/office/drawing/2014/main" id="{119F7189-212D-DDC8-31C2-4E15E8E8BE0C}"/>
              </a:ext>
            </a:extLst>
          </p:cNvPr>
          <p:cNvGrpSpPr/>
          <p:nvPr userDrawn="1"/>
        </p:nvGrpSpPr>
        <p:grpSpPr>
          <a:xfrm>
            <a:off x="627265" y="1856730"/>
            <a:ext cx="5365385" cy="324001"/>
            <a:chOff x="213974" y="252463"/>
            <a:chExt cx="2515187" cy="324001"/>
          </a:xfrm>
        </p:grpSpPr>
        <p:sp>
          <p:nvSpPr>
            <p:cNvPr id="16" name="Rechthoek 15">
              <a:extLst>
                <a:ext uri="{FF2B5EF4-FFF2-40B4-BE49-F238E27FC236}">
                  <a16:creationId xmlns:a16="http://schemas.microsoft.com/office/drawing/2014/main" id="{A09B90D0-940E-C058-B927-E812314EE071}"/>
                </a:ext>
              </a:extLst>
            </p:cNvPr>
            <p:cNvSpPr/>
            <p:nvPr userDrawn="1"/>
          </p:nvSpPr>
          <p:spPr>
            <a:xfrm>
              <a:off x="213974" y="252464"/>
              <a:ext cx="2515187" cy="324000"/>
            </a:xfrm>
            <a:prstGeom prst="rect">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7" name="Tijdelijke aanduiding voor titel 1">
              <a:extLst>
                <a:ext uri="{FF2B5EF4-FFF2-40B4-BE49-F238E27FC236}">
                  <a16:creationId xmlns:a16="http://schemas.microsoft.com/office/drawing/2014/main" id="{F46D1187-037E-6F0D-F385-8E2B3A180704}"/>
                </a:ext>
              </a:extLst>
            </p:cNvPr>
            <p:cNvSpPr txBox="1">
              <a:spLocks/>
            </p:cNvSpPr>
            <p:nvPr userDrawn="1"/>
          </p:nvSpPr>
          <p:spPr>
            <a:xfrm>
              <a:off x="219521" y="252463"/>
              <a:ext cx="2044917" cy="324000"/>
            </a:xfrm>
            <a:prstGeom prst="rect">
              <a:avLst/>
            </a:prstGeom>
            <a:ln>
              <a:solidFill>
                <a:schemeClr val="tx2"/>
              </a:solidFill>
            </a:ln>
          </p:spPr>
          <p:txBody>
            <a:bodyPr vert="horz" lIns="108000" tIns="45720" rIns="7200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spc="30" baseline="0">
                  <a:solidFill>
                    <a:schemeClr val="bg1"/>
                  </a:solidFill>
                  <a:effectLst/>
                  <a:latin typeface="Arial" panose="020B0604020202020204" pitchFamily="34" charset="0"/>
                  <a:ea typeface="+mj-ea"/>
                  <a:cs typeface="Arial" panose="020B0604020202020204" pitchFamily="34" charset="0"/>
                </a:rPr>
                <a:t>2A. BELANGRIJKSTE AANDACHTSPUNTEN</a:t>
              </a:r>
            </a:p>
          </p:txBody>
        </p:sp>
      </p:grpSp>
      <p:grpSp>
        <p:nvGrpSpPr>
          <p:cNvPr id="24" name="Groep 23">
            <a:extLst>
              <a:ext uri="{FF2B5EF4-FFF2-40B4-BE49-F238E27FC236}">
                <a16:creationId xmlns:a16="http://schemas.microsoft.com/office/drawing/2014/main" id="{8206F430-7704-47AF-D07A-F26AAB3135AD}"/>
              </a:ext>
            </a:extLst>
          </p:cNvPr>
          <p:cNvGrpSpPr/>
          <p:nvPr userDrawn="1"/>
        </p:nvGrpSpPr>
        <p:grpSpPr>
          <a:xfrm>
            <a:off x="6206072" y="1856730"/>
            <a:ext cx="5403228" cy="324000"/>
            <a:chOff x="220538" y="240664"/>
            <a:chExt cx="1776660" cy="324000"/>
          </a:xfrm>
        </p:grpSpPr>
        <p:sp>
          <p:nvSpPr>
            <p:cNvPr id="25" name="Rechthoek 24">
              <a:extLst>
                <a:ext uri="{FF2B5EF4-FFF2-40B4-BE49-F238E27FC236}">
                  <a16:creationId xmlns:a16="http://schemas.microsoft.com/office/drawing/2014/main" id="{F3BFC103-E994-21C4-FA94-95235CDB4FE9}"/>
                </a:ext>
              </a:extLst>
            </p:cNvPr>
            <p:cNvSpPr/>
            <p:nvPr userDrawn="1"/>
          </p:nvSpPr>
          <p:spPr>
            <a:xfrm>
              <a:off x="220538" y="240664"/>
              <a:ext cx="1764216"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26" name="Tijdelijke aanduiding voor titel 1">
              <a:extLst>
                <a:ext uri="{FF2B5EF4-FFF2-40B4-BE49-F238E27FC236}">
                  <a16:creationId xmlns:a16="http://schemas.microsoft.com/office/drawing/2014/main" id="{FAD878EA-DABF-28D4-09D9-F6A389E4BFBE}"/>
                </a:ext>
              </a:extLst>
            </p:cNvPr>
            <p:cNvSpPr txBox="1">
              <a:spLocks/>
            </p:cNvSpPr>
            <p:nvPr userDrawn="1"/>
          </p:nvSpPr>
          <p:spPr>
            <a:xfrm>
              <a:off x="225552" y="240664"/>
              <a:ext cx="1771646"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spc="30" baseline="0">
                  <a:solidFill>
                    <a:schemeClr val="bg1"/>
                  </a:solidFill>
                  <a:effectLst/>
                  <a:latin typeface="Arial" panose="020B0604020202020204" pitchFamily="34" charset="0"/>
                  <a:ea typeface="+mj-ea"/>
                  <a:cs typeface="Arial" panose="020B0604020202020204" pitchFamily="34" charset="0"/>
                </a:rPr>
                <a:t>2B. BELANGRIJKSTE RISICO’S </a:t>
              </a:r>
            </a:p>
          </p:txBody>
        </p:sp>
      </p:grpSp>
      <p:sp>
        <p:nvSpPr>
          <p:cNvPr id="27" name="Tekstvak 26">
            <a:extLst>
              <a:ext uri="{FF2B5EF4-FFF2-40B4-BE49-F238E27FC236}">
                <a16:creationId xmlns:a16="http://schemas.microsoft.com/office/drawing/2014/main" id="{F9BE4D28-F948-48E5-D146-8932C66B20DA}"/>
              </a:ext>
            </a:extLst>
          </p:cNvPr>
          <p:cNvSpPr txBox="1"/>
          <p:nvPr userDrawn="1"/>
        </p:nvSpPr>
        <p:spPr>
          <a:xfrm>
            <a:off x="627266" y="942542"/>
            <a:ext cx="5365384" cy="738664"/>
          </a:xfrm>
          <a:prstGeom prst="rect">
            <a:avLst/>
          </a:prstGeom>
          <a:noFill/>
        </p:spPr>
        <p:txBody>
          <a:bodyPr wrap="square" lIns="0" tIns="0" rIns="0" bIns="0" rtlCol="0">
            <a:spAutoFit/>
          </a:bodyPr>
          <a:lstStyle/>
          <a:p>
            <a:r>
              <a:rPr lang="nl-NL" sz="1200" kern="1200">
                <a:solidFill>
                  <a:schemeClr val="tx1"/>
                </a:solidFill>
                <a:effectLst/>
                <a:latin typeface="+mj-lt"/>
                <a:ea typeface="+mn-ea"/>
                <a:cs typeface="+mn-cs"/>
              </a:rPr>
              <a:t>In onderstaand overzicht staan de belangrijkste aandachtspunten en risico’s van het project. Houd hiermee rekening bij het opstellen van dit BUP. Het is ook mogelijk om verwijzingen op te nemen naar andere documenten of (web)pagina’s over de specifieke aandachtspunten en/of risico’s voor dit project. </a:t>
            </a:r>
          </a:p>
        </p:txBody>
      </p:sp>
      <p:sp>
        <p:nvSpPr>
          <p:cNvPr id="30" name="Tijdelijke aanduiding voor tekst 10">
            <a:extLst>
              <a:ext uri="{FF2B5EF4-FFF2-40B4-BE49-F238E27FC236}">
                <a16:creationId xmlns:a16="http://schemas.microsoft.com/office/drawing/2014/main" id="{53C84B06-005F-A633-9036-8C71F07960A3}"/>
              </a:ext>
            </a:extLst>
          </p:cNvPr>
          <p:cNvSpPr>
            <a:spLocks noGrp="1"/>
          </p:cNvSpPr>
          <p:nvPr>
            <p:ph type="body" sz="quarter" idx="13" hasCustomPrompt="1"/>
          </p:nvPr>
        </p:nvSpPr>
        <p:spPr>
          <a:xfrm>
            <a:off x="6206072" y="2180730"/>
            <a:ext cx="5365384" cy="3112239"/>
          </a:xfrm>
          <a:prstGeom prst="rect">
            <a:avLst/>
          </a:prstGeom>
          <a:solidFill>
            <a:schemeClr val="bg2">
              <a:lumMod val="20000"/>
              <a:lumOff val="80000"/>
            </a:schemeClr>
          </a:solidFill>
          <a:ln>
            <a:solidFill>
              <a:schemeClr val="accent3"/>
            </a:solidFill>
          </a:ln>
        </p:spPr>
        <p:txBody>
          <a:bodyPr lIns="108000" tIns="108000" rIns="72000" bIns="7200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nl-NL" sz="1200" u="none" smtClean="0">
                <a:solidFill>
                  <a:schemeClr val="accent3"/>
                </a:solidFill>
                <a:effectLst/>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NL" dirty="0"/>
              <a:t>Beschrijf de belangrijkste risico’s die invloed hebben op dit BUP.</a:t>
            </a:r>
          </a:p>
        </p:txBody>
      </p:sp>
      <p:sp>
        <p:nvSpPr>
          <p:cNvPr id="31" name="Tijdelijke aanduiding voor tekst 10">
            <a:extLst>
              <a:ext uri="{FF2B5EF4-FFF2-40B4-BE49-F238E27FC236}">
                <a16:creationId xmlns:a16="http://schemas.microsoft.com/office/drawing/2014/main" id="{7F62E36B-63F1-D292-8E5A-3B6F28C6DB39}"/>
              </a:ext>
            </a:extLst>
          </p:cNvPr>
          <p:cNvSpPr>
            <a:spLocks noGrp="1"/>
          </p:cNvSpPr>
          <p:nvPr>
            <p:ph type="body" sz="quarter" idx="17" hasCustomPrompt="1"/>
          </p:nvPr>
        </p:nvSpPr>
        <p:spPr>
          <a:xfrm>
            <a:off x="6206072" y="5398477"/>
            <a:ext cx="5365384" cy="661667"/>
          </a:xfrm>
          <a:prstGeom prst="rect">
            <a:avLst/>
          </a:prstGeom>
          <a:solidFill>
            <a:schemeClr val="bg2">
              <a:lumMod val="20000"/>
              <a:lumOff val="80000"/>
            </a:schemeClr>
          </a:solidFill>
          <a:ln>
            <a:solidFill>
              <a:schemeClr val="accent3"/>
            </a:solidFill>
          </a:ln>
        </p:spPr>
        <p:txBody>
          <a:bodyPr lIns="108000" tIns="108000" rIns="72000" bIns="72000"/>
          <a:lstStyle>
            <a:lvl1pPr marL="171450" marR="0" indent="-1714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nl-NL" sz="1100" u="sng">
                <a:solidFill>
                  <a:schemeClr val="accent1"/>
                </a:solidFill>
                <a:effectLst/>
                <a:latin typeface="+mj-lt"/>
              </a:defRPr>
            </a:lvl1pPr>
          </a:lstStyle>
          <a:p>
            <a:pPr lvl="0"/>
            <a:r>
              <a:rPr lang="nl-NL" dirty="0"/>
              <a:t>Verwijzing invoegen</a:t>
            </a:r>
          </a:p>
          <a:p>
            <a:pPr lvl="0"/>
            <a:r>
              <a:rPr lang="nl-NL" dirty="0"/>
              <a:t>Verwijzing invoegen</a:t>
            </a:r>
          </a:p>
          <a:p>
            <a:pPr lvl="0"/>
            <a:endParaRPr lang="nl-NL" dirty="0"/>
          </a:p>
          <a:p>
            <a:pPr lvl="0"/>
            <a:endParaRPr lang="nl-NL" dirty="0"/>
          </a:p>
        </p:txBody>
      </p:sp>
      <p:sp>
        <p:nvSpPr>
          <p:cNvPr id="33" name="Tijdelijke aanduiding voor tekst 10">
            <a:extLst>
              <a:ext uri="{FF2B5EF4-FFF2-40B4-BE49-F238E27FC236}">
                <a16:creationId xmlns:a16="http://schemas.microsoft.com/office/drawing/2014/main" id="{D30FCAFF-D10F-F380-B199-2A3B8398639D}"/>
              </a:ext>
            </a:extLst>
          </p:cNvPr>
          <p:cNvSpPr>
            <a:spLocks noGrp="1"/>
          </p:cNvSpPr>
          <p:nvPr>
            <p:ph type="body" sz="quarter" idx="18" hasCustomPrompt="1"/>
          </p:nvPr>
        </p:nvSpPr>
        <p:spPr>
          <a:xfrm>
            <a:off x="628649" y="5398477"/>
            <a:ext cx="5364000" cy="661667"/>
          </a:xfrm>
          <a:prstGeom prst="rect">
            <a:avLst/>
          </a:prstGeom>
          <a:solidFill>
            <a:schemeClr val="bg2">
              <a:lumMod val="20000"/>
              <a:lumOff val="80000"/>
            </a:schemeClr>
          </a:solidFill>
          <a:ln>
            <a:solidFill>
              <a:schemeClr val="accent3"/>
            </a:solidFill>
          </a:ln>
        </p:spPr>
        <p:txBody>
          <a:bodyPr lIns="108000" tIns="108000" rIns="72000" bIns="72000"/>
          <a:lstStyle>
            <a:lvl1pPr marL="171450" marR="0" indent="-1714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nl-NL" sz="1100" u="sng">
                <a:solidFill>
                  <a:schemeClr val="accent1"/>
                </a:solidFill>
                <a:effectLst/>
                <a:latin typeface="+mj-lt"/>
              </a:defRPr>
            </a:lvl1pPr>
          </a:lstStyle>
          <a:p>
            <a:pPr lvl="0"/>
            <a:r>
              <a:rPr lang="nl-NL" dirty="0"/>
              <a:t>Verwijzing invoegen</a:t>
            </a:r>
          </a:p>
          <a:p>
            <a:pPr lvl="0"/>
            <a:r>
              <a:rPr lang="nl-NL" dirty="0"/>
              <a:t>Verwijzing invoegen</a:t>
            </a:r>
          </a:p>
          <a:p>
            <a:pPr lvl="0"/>
            <a:endParaRPr lang="nl-NL" dirty="0"/>
          </a:p>
          <a:p>
            <a:pPr lvl="0"/>
            <a:endParaRPr lang="nl-NL" dirty="0"/>
          </a:p>
        </p:txBody>
      </p:sp>
      <p:sp>
        <p:nvSpPr>
          <p:cNvPr id="34" name="Tijdelijke aanduiding voor tekst 10">
            <a:extLst>
              <a:ext uri="{FF2B5EF4-FFF2-40B4-BE49-F238E27FC236}">
                <a16:creationId xmlns:a16="http://schemas.microsoft.com/office/drawing/2014/main" id="{B6750591-5C3D-A010-3EF3-B28C2DFE7BA2}"/>
              </a:ext>
            </a:extLst>
          </p:cNvPr>
          <p:cNvSpPr>
            <a:spLocks noGrp="1"/>
          </p:cNvSpPr>
          <p:nvPr>
            <p:ph type="body" sz="quarter" idx="19" hasCustomPrompt="1"/>
          </p:nvPr>
        </p:nvSpPr>
        <p:spPr>
          <a:xfrm>
            <a:off x="627265" y="2180730"/>
            <a:ext cx="5365384" cy="3112239"/>
          </a:xfrm>
          <a:prstGeom prst="rect">
            <a:avLst/>
          </a:prstGeom>
          <a:solidFill>
            <a:schemeClr val="bg2">
              <a:lumMod val="20000"/>
              <a:lumOff val="80000"/>
            </a:schemeClr>
          </a:solidFill>
          <a:ln>
            <a:solidFill>
              <a:schemeClr val="accent3"/>
            </a:solidFill>
          </a:ln>
        </p:spPr>
        <p:txBody>
          <a:bodyPr lIns="108000" tIns="108000" rIns="72000" bIns="7200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nl-NL" sz="1200" u="none" smtClean="0">
                <a:solidFill>
                  <a:schemeClr val="accent3"/>
                </a:solidFill>
                <a:effectLst/>
                <a:latin typeface="+mj-lt"/>
              </a:defRPr>
            </a:lvl1pPr>
          </a:lstStyle>
          <a:p>
            <a:pPr lvl="0"/>
            <a:r>
              <a:rPr lang="nl-NL" dirty="0"/>
              <a:t>Beschrijf de belangrijkste aandachtspunten die invloed hebben op dit BUP.</a:t>
            </a:r>
          </a:p>
        </p:txBody>
      </p:sp>
    </p:spTree>
    <p:extLst>
      <p:ext uri="{BB962C8B-B14F-4D97-AF65-F5344CB8AC3E}">
        <p14:creationId xmlns:p14="http://schemas.microsoft.com/office/powerpoint/2010/main" val="4147952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oelen &amp; toepassingen">
    <p:spTree>
      <p:nvGrpSpPr>
        <p:cNvPr id="1" name=""/>
        <p:cNvGrpSpPr/>
        <p:nvPr/>
      </p:nvGrpSpPr>
      <p:grpSpPr>
        <a:xfrm>
          <a:off x="0" y="0"/>
          <a:ext cx="0" cy="0"/>
          <a:chOff x="0" y="0"/>
          <a:chExt cx="0" cy="0"/>
        </a:xfrm>
      </p:grpSpPr>
      <p:graphicFrame>
        <p:nvGraphicFramePr>
          <p:cNvPr id="58" name="Tabel 4">
            <a:extLst>
              <a:ext uri="{FF2B5EF4-FFF2-40B4-BE49-F238E27FC236}">
                <a16:creationId xmlns:a16="http://schemas.microsoft.com/office/drawing/2014/main" id="{14DABCAB-69FC-3D46-9641-6665788597CC}"/>
              </a:ext>
            </a:extLst>
          </p:cNvPr>
          <p:cNvGraphicFramePr>
            <a:graphicFrameLocks noGrp="1"/>
          </p:cNvGraphicFramePr>
          <p:nvPr userDrawn="1">
            <p:extLst>
              <p:ext uri="{D42A27DB-BD31-4B8C-83A1-F6EECF244321}">
                <p14:modId xmlns:p14="http://schemas.microsoft.com/office/powerpoint/2010/main" val="4284984794"/>
              </p:ext>
            </p:extLst>
          </p:nvPr>
        </p:nvGraphicFramePr>
        <p:xfrm>
          <a:off x="628648" y="956035"/>
          <a:ext cx="10935210" cy="259080"/>
        </p:xfrm>
        <a:graphic>
          <a:graphicData uri="http://schemas.openxmlformats.org/drawingml/2006/table">
            <a:tbl>
              <a:tblPr firstRow="1" bandRow="1">
                <a:tableStyleId>{1E171933-4619-4E11-9A3F-F7608DF75F80}</a:tableStyleId>
              </a:tblPr>
              <a:tblGrid>
                <a:gridCol w="4192734">
                  <a:extLst>
                    <a:ext uri="{9D8B030D-6E8A-4147-A177-3AD203B41FA5}">
                      <a16:colId xmlns:a16="http://schemas.microsoft.com/office/drawing/2014/main" val="734804278"/>
                    </a:ext>
                  </a:extLst>
                </a:gridCol>
                <a:gridCol w="4498109">
                  <a:extLst>
                    <a:ext uri="{9D8B030D-6E8A-4147-A177-3AD203B41FA5}">
                      <a16:colId xmlns:a16="http://schemas.microsoft.com/office/drawing/2014/main" val="3189859122"/>
                    </a:ext>
                  </a:extLst>
                </a:gridCol>
                <a:gridCol w="2244367">
                  <a:extLst>
                    <a:ext uri="{9D8B030D-6E8A-4147-A177-3AD203B41FA5}">
                      <a16:colId xmlns:a16="http://schemas.microsoft.com/office/drawing/2014/main" val="3906712904"/>
                    </a:ext>
                  </a:extLst>
                </a:gridCol>
              </a:tblGrid>
              <a:tr h="0">
                <a:tc>
                  <a:txBody>
                    <a:bodyPr/>
                    <a:lstStyle/>
                    <a:p>
                      <a:pPr algn="ctr"/>
                      <a:r>
                        <a:rPr lang="nl-NL" sz="1100" b="0" spc="30" baseline="0">
                          <a:latin typeface="Arial" panose="020B0604020202020204" pitchFamily="34" charset="0"/>
                          <a:cs typeface="Arial" panose="020B0604020202020204" pitchFamily="34" charset="0"/>
                        </a:rPr>
                        <a:t>DOEL</a:t>
                      </a:r>
                    </a:p>
                  </a:txBody>
                  <a:tcPr>
                    <a:lnL w="9525" cap="flat" cmpd="sng" algn="ctr">
                      <a:solidFill>
                        <a:schemeClr val="accent3"/>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1100" b="0" spc="30" baseline="0">
                          <a:latin typeface="Arial" panose="020B0604020202020204" pitchFamily="34" charset="0"/>
                          <a:cs typeface="Arial" panose="020B0604020202020204" pitchFamily="34" charset="0"/>
                        </a:rPr>
                        <a:t>TOEPASSING</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spc="30" baseline="0">
                          <a:latin typeface="Arial" panose="020B0604020202020204" pitchFamily="34" charset="0"/>
                          <a:cs typeface="Arial" panose="020B0604020202020204" pitchFamily="34" charset="0"/>
                        </a:rPr>
                        <a:t>VERANTWOORDELIJKE</a:t>
                      </a:r>
                      <a:endParaRPr lang="nl-NL" sz="1100" b="0" spc="30" baseline="0">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extLst>
                  <a:ext uri="{0D108BD9-81ED-4DB2-BD59-A6C34878D82A}">
                    <a16:rowId xmlns:a16="http://schemas.microsoft.com/office/drawing/2014/main" val="381739506"/>
                  </a:ext>
                </a:extLst>
              </a:tr>
            </a:tbl>
          </a:graphicData>
        </a:graphic>
      </p:graphicFrame>
      <p:sp>
        <p:nvSpPr>
          <p:cNvPr id="2" name="Tijdelijke aanduiding voor dianummer 1">
            <a:extLst>
              <a:ext uri="{FF2B5EF4-FFF2-40B4-BE49-F238E27FC236}">
                <a16:creationId xmlns:a16="http://schemas.microsoft.com/office/drawing/2014/main" id="{99D538F1-D046-7940-A425-7D84FB1A9741}"/>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18" name="Tekstvak 17">
            <a:extLst>
              <a:ext uri="{FF2B5EF4-FFF2-40B4-BE49-F238E27FC236}">
                <a16:creationId xmlns:a16="http://schemas.microsoft.com/office/drawing/2014/main" id="{34B65C37-F7A1-B94D-8EB7-C7F99DEFEE1F}"/>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3.3 DOELEN &amp; TOEPASSINGEN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223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Matrix BIM-toepassingen">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D46F3EAD-7878-0B47-8C17-2AB6CB437834}"/>
              </a:ext>
            </a:extLst>
          </p:cNvPr>
          <p:cNvSpPr txBox="1"/>
          <p:nvPr userDrawn="1"/>
        </p:nvSpPr>
        <p:spPr>
          <a:xfrm>
            <a:off x="627266" y="888014"/>
            <a:ext cx="6733679" cy="184666"/>
          </a:xfrm>
          <a:prstGeom prst="rect">
            <a:avLst/>
          </a:prstGeom>
          <a:noFill/>
        </p:spPr>
        <p:txBody>
          <a:bodyPr wrap="square" lIns="0" tIns="0" rIns="0" bIns="0" rtlCol="0">
            <a:spAutoFit/>
          </a:bodyPr>
          <a:lstStyle/>
          <a:p>
            <a:r>
              <a:rPr lang="nl-NL" sz="1200" kern="1200">
                <a:solidFill>
                  <a:schemeClr val="tx1"/>
                </a:solidFill>
                <a:effectLst/>
                <a:latin typeface="+mj-lt"/>
                <a:ea typeface="+mn-ea"/>
                <a:cs typeface="+mn-cs"/>
              </a:rPr>
              <a:t>De opgenomen BIM-doelen &amp; toepassingen uit H3.3 zijn in onderstaande matrix gestructureerd. </a:t>
            </a:r>
          </a:p>
        </p:txBody>
      </p:sp>
      <p:graphicFrame>
        <p:nvGraphicFramePr>
          <p:cNvPr id="9" name="Tabel 4">
            <a:extLst>
              <a:ext uri="{FF2B5EF4-FFF2-40B4-BE49-F238E27FC236}">
                <a16:creationId xmlns:a16="http://schemas.microsoft.com/office/drawing/2014/main" id="{5D09E6BF-6A91-454A-8E6C-70D430D164A8}"/>
              </a:ext>
            </a:extLst>
          </p:cNvPr>
          <p:cNvGraphicFramePr>
            <a:graphicFrameLocks noGrp="1"/>
          </p:cNvGraphicFramePr>
          <p:nvPr userDrawn="1">
            <p:extLst>
              <p:ext uri="{D42A27DB-BD31-4B8C-83A1-F6EECF244321}">
                <p14:modId xmlns:p14="http://schemas.microsoft.com/office/powerpoint/2010/main" val="1442318713"/>
              </p:ext>
            </p:extLst>
          </p:nvPr>
        </p:nvGraphicFramePr>
        <p:xfrm>
          <a:off x="241891" y="1414211"/>
          <a:ext cx="11708219" cy="515224"/>
        </p:xfrm>
        <a:graphic>
          <a:graphicData uri="http://schemas.openxmlformats.org/drawingml/2006/table">
            <a:tbl>
              <a:tblPr firstRow="1" bandRow="1">
                <a:tableStyleId>{1E171933-4619-4E11-9A3F-F7608DF75F80}</a:tableStyleId>
              </a:tblPr>
              <a:tblGrid>
                <a:gridCol w="3113684">
                  <a:extLst>
                    <a:ext uri="{9D8B030D-6E8A-4147-A177-3AD203B41FA5}">
                      <a16:colId xmlns:a16="http://schemas.microsoft.com/office/drawing/2014/main" val="734804278"/>
                    </a:ext>
                  </a:extLst>
                </a:gridCol>
                <a:gridCol w="1718907">
                  <a:extLst>
                    <a:ext uri="{9D8B030D-6E8A-4147-A177-3AD203B41FA5}">
                      <a16:colId xmlns:a16="http://schemas.microsoft.com/office/drawing/2014/main" val="885864074"/>
                    </a:ext>
                  </a:extLst>
                </a:gridCol>
                <a:gridCol w="1718907">
                  <a:extLst>
                    <a:ext uri="{9D8B030D-6E8A-4147-A177-3AD203B41FA5}">
                      <a16:colId xmlns:a16="http://schemas.microsoft.com/office/drawing/2014/main" val="490788287"/>
                    </a:ext>
                  </a:extLst>
                </a:gridCol>
                <a:gridCol w="1718907">
                  <a:extLst>
                    <a:ext uri="{9D8B030D-6E8A-4147-A177-3AD203B41FA5}">
                      <a16:colId xmlns:a16="http://schemas.microsoft.com/office/drawing/2014/main" val="2355600542"/>
                    </a:ext>
                  </a:extLst>
                </a:gridCol>
                <a:gridCol w="1718907">
                  <a:extLst>
                    <a:ext uri="{9D8B030D-6E8A-4147-A177-3AD203B41FA5}">
                      <a16:colId xmlns:a16="http://schemas.microsoft.com/office/drawing/2014/main" val="614046756"/>
                    </a:ext>
                  </a:extLst>
                </a:gridCol>
                <a:gridCol w="1718907">
                  <a:extLst>
                    <a:ext uri="{9D8B030D-6E8A-4147-A177-3AD203B41FA5}">
                      <a16:colId xmlns:a16="http://schemas.microsoft.com/office/drawing/2014/main" val="3906712904"/>
                    </a:ext>
                  </a:extLst>
                </a:gridCol>
              </a:tblGrid>
              <a:tr h="235739">
                <a:tc>
                  <a:txBody>
                    <a:bodyPr/>
                    <a:lstStyle/>
                    <a:p>
                      <a:pPr algn="ctr"/>
                      <a:r>
                        <a:rPr lang="nl-NL" sz="1100" b="0">
                          <a:latin typeface="Arial" panose="020B0604020202020204" pitchFamily="34" charset="0"/>
                          <a:cs typeface="Arial" panose="020B0604020202020204" pitchFamily="34" charset="0"/>
                        </a:rPr>
                        <a:t>BIM TOEPASSINGEN</a:t>
                      </a:r>
                    </a:p>
                  </a:txBody>
                  <a:tcPr>
                    <a:lnL w="9525" cap="flat" cmpd="sng" algn="ctr">
                      <a:solidFill>
                        <a:schemeClr val="accent3"/>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1100" b="0">
                          <a:latin typeface="Arial" panose="020B0604020202020204" pitchFamily="34" charset="0"/>
                          <a:cs typeface="Arial" panose="020B0604020202020204" pitchFamily="34" charset="0"/>
                        </a:rPr>
                        <a:t>VAN TOEPASSING IN FASE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nl-NL" sz="1200" dirty="0">
                        <a:latin typeface="Bebas" panose="020B0606020202050201" pitchFamily="34" charset="0"/>
                        <a:cs typeface="Calibri" panose="020F0502020204030204" pitchFamily="34" charset="0"/>
                      </a:endParaRPr>
                    </a:p>
                  </a:txBody>
                  <a:tcPr>
                    <a:lnL w="9525" cap="flat" cmpd="sng" algn="ctr">
                      <a:solidFill>
                        <a:schemeClr val="accent3"/>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gridSpan="3">
                  <a:txBody>
                    <a:bodyPr/>
                    <a:lstStyle/>
                    <a:p>
                      <a:pPr algn="ctr"/>
                      <a:r>
                        <a:rPr lang="nl-NL" sz="1100" b="0">
                          <a:latin typeface="Arial" panose="020B0604020202020204" pitchFamily="34" charset="0"/>
                          <a:cs typeface="Arial" panose="020B0604020202020204" pitchFamily="34" charset="0"/>
                        </a:rPr>
                        <a:t>EXTERNE BRONNEN</a:t>
                      </a:r>
                    </a:p>
                  </a:txBody>
                  <a:tcPr>
                    <a:lnL w="12700" cap="flat" cmpd="sng" algn="ctr">
                      <a:solidFill>
                        <a:schemeClr val="bg2"/>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hMerge="1">
                  <a:txBody>
                    <a:bodyPr/>
                    <a:lstStyle/>
                    <a:p>
                      <a:pPr algn="ctr"/>
                      <a:endParaRPr lang="nl-NL" sz="900" dirty="0">
                        <a:latin typeface="Calibri" panose="020F0502020204030204" pitchFamily="34" charset="0"/>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hMerge="1">
                  <a:txBody>
                    <a:bodyPr/>
                    <a:lstStyle/>
                    <a:p>
                      <a:pPr algn="ctr"/>
                      <a:endParaRPr lang="nl-NL" sz="900" dirty="0"/>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381739506"/>
                  </a:ext>
                </a:extLst>
              </a:tr>
              <a:tr h="256144">
                <a:tc>
                  <a:txBody>
                    <a:bodyPr/>
                    <a:lstStyle/>
                    <a:p>
                      <a:pPr algn="ctr"/>
                      <a:r>
                        <a:rPr lang="nl-NL" sz="900">
                          <a:latin typeface="+mj-lt"/>
                        </a:rPr>
                        <a:t>TOEPASSING</a:t>
                      </a:r>
                      <a:endParaRPr lang="nl-NL" sz="900">
                        <a:latin typeface="+mj-lt"/>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cs typeface="Calibri" panose="020F0502020204030204" pitchFamily="34" charset="0"/>
                        </a:rPr>
                        <a:t>FASE</a:t>
                      </a: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rPr>
                        <a:t> </a:t>
                      </a:r>
                      <a:r>
                        <a:rPr lang="nl-NL" sz="900" kern="1200">
                          <a:solidFill>
                            <a:schemeClr val="dk1"/>
                          </a:solidFill>
                          <a:latin typeface="+mj-lt"/>
                          <a:ea typeface="+mn-ea"/>
                          <a:cs typeface="+mn-cs"/>
                        </a:rPr>
                        <a:t>SCHEMA’S / STAPPENPLAN</a:t>
                      </a: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900" kern="1200">
                          <a:solidFill>
                            <a:schemeClr val="dk1"/>
                          </a:solidFill>
                          <a:latin typeface="+mj-lt"/>
                          <a:ea typeface="+mn-ea"/>
                          <a:cs typeface="+mn-cs"/>
                        </a:rPr>
                        <a:t>ONDERSTEUNENDE BESTANDEN</a:t>
                      </a:r>
                      <a:endParaRPr lang="nl-NL" sz="900">
                        <a:latin typeface="+mj-lt"/>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rPr>
                        <a:t>VOORBEELD</a:t>
                      </a:r>
                      <a:endParaRPr lang="nl-NL" sz="900">
                        <a:latin typeface="+mj-lt"/>
                        <a:cs typeface="Calibri" panose="020F0502020204030204" pitchFamily="34" charset="0"/>
                      </a:endParaRP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algn="ctr"/>
                      <a:r>
                        <a:rPr lang="nl-NL" sz="900">
                          <a:latin typeface="+mj-lt"/>
                        </a:rPr>
                        <a:t>VERWIJZING</a:t>
                      </a:r>
                    </a:p>
                  </a:txBody>
                  <a:tcP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684593725"/>
                  </a:ext>
                </a:extLst>
              </a:tr>
            </a:tbl>
          </a:graphicData>
        </a:graphic>
      </p:graphicFrame>
      <p:sp>
        <p:nvSpPr>
          <p:cNvPr id="2" name="Tijdelijke aanduiding voor dianummer 1">
            <a:extLst>
              <a:ext uri="{FF2B5EF4-FFF2-40B4-BE49-F238E27FC236}">
                <a16:creationId xmlns:a16="http://schemas.microsoft.com/office/drawing/2014/main" id="{CBF51997-2DB8-F743-9093-ADCDE9276279}"/>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7" name="Tekstvak 6">
            <a:extLst>
              <a:ext uri="{FF2B5EF4-FFF2-40B4-BE49-F238E27FC236}">
                <a16:creationId xmlns:a16="http://schemas.microsoft.com/office/drawing/2014/main" id="{7D504C7C-88A6-8548-BE44-26B50BACE8B2}"/>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3.4 MATRIX BIM-TOEPASSINGEN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6757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Fasering">
    <p:spTree>
      <p:nvGrpSpPr>
        <p:cNvPr id="1" name=""/>
        <p:cNvGrpSpPr/>
        <p:nvPr/>
      </p:nvGrpSpPr>
      <p:grpSpPr>
        <a:xfrm>
          <a:off x="0" y="0"/>
          <a:ext cx="0" cy="0"/>
          <a:chOff x="0" y="0"/>
          <a:chExt cx="0" cy="0"/>
        </a:xfrm>
      </p:grpSpPr>
      <p:sp>
        <p:nvSpPr>
          <p:cNvPr id="14" name="Tekstvak 13">
            <a:extLst>
              <a:ext uri="{FF2B5EF4-FFF2-40B4-BE49-F238E27FC236}">
                <a16:creationId xmlns:a16="http://schemas.microsoft.com/office/drawing/2014/main" id="{91D76497-B7B1-DC4F-B5D3-356658B10C4C}"/>
              </a:ext>
            </a:extLst>
          </p:cNvPr>
          <p:cNvSpPr txBox="1"/>
          <p:nvPr userDrawn="1"/>
        </p:nvSpPr>
        <p:spPr>
          <a:xfrm>
            <a:off x="619379" y="1305117"/>
            <a:ext cx="3516490" cy="551090"/>
          </a:xfrm>
          <a:prstGeom prst="rect">
            <a:avLst/>
          </a:prstGeom>
          <a:solidFill>
            <a:schemeClr val="bg2">
              <a:lumMod val="20000"/>
              <a:lumOff val="80000"/>
            </a:schemeClr>
          </a:solidFill>
        </p:spPr>
        <p:txBody>
          <a:bodyPr wrap="square" lIns="108000" tIns="108000" rIns="72000" bIns="72000" rtlCol="0">
            <a:spAutoFit/>
          </a:bodyPr>
          <a:lstStyle/>
          <a:p>
            <a:r>
              <a:rPr lang="nl-NL" sz="1200" kern="1200">
                <a:solidFill>
                  <a:schemeClr val="tx1"/>
                </a:solidFill>
                <a:effectLst/>
                <a:latin typeface="+mj-lt"/>
                <a:ea typeface="+mn-ea"/>
                <a:cs typeface="+mn-cs"/>
              </a:rPr>
              <a:t>Omschrijf hieronder de fasering die voor dit project wordt gebruikt. </a:t>
            </a:r>
          </a:p>
        </p:txBody>
      </p:sp>
      <p:grpSp>
        <p:nvGrpSpPr>
          <p:cNvPr id="7" name="Groep 6">
            <a:extLst>
              <a:ext uri="{FF2B5EF4-FFF2-40B4-BE49-F238E27FC236}">
                <a16:creationId xmlns:a16="http://schemas.microsoft.com/office/drawing/2014/main" id="{85C1C475-3F06-414E-B4A8-AE9763D853FA}"/>
              </a:ext>
            </a:extLst>
          </p:cNvPr>
          <p:cNvGrpSpPr/>
          <p:nvPr userDrawn="1"/>
        </p:nvGrpSpPr>
        <p:grpSpPr>
          <a:xfrm>
            <a:off x="611821" y="941657"/>
            <a:ext cx="3516492" cy="360000"/>
            <a:chOff x="189785" y="240664"/>
            <a:chExt cx="2332633" cy="330481"/>
          </a:xfrm>
        </p:grpSpPr>
        <p:sp>
          <p:nvSpPr>
            <p:cNvPr id="8" name="Rechthoek 7">
              <a:extLst>
                <a:ext uri="{FF2B5EF4-FFF2-40B4-BE49-F238E27FC236}">
                  <a16:creationId xmlns:a16="http://schemas.microsoft.com/office/drawing/2014/main" id="{87D8ADAB-2B07-5942-BD4F-45AA46EB072D}"/>
                </a:ext>
              </a:extLst>
            </p:cNvPr>
            <p:cNvSpPr/>
            <p:nvPr userDrawn="1"/>
          </p:nvSpPr>
          <p:spPr>
            <a:xfrm>
              <a:off x="189786" y="240664"/>
              <a:ext cx="2332632" cy="330481"/>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9" name="Tijdelijke aanduiding voor titel 1">
              <a:extLst>
                <a:ext uri="{FF2B5EF4-FFF2-40B4-BE49-F238E27FC236}">
                  <a16:creationId xmlns:a16="http://schemas.microsoft.com/office/drawing/2014/main" id="{9FD21528-AA62-7E4E-9A6A-9C57FB670F5D}"/>
                </a:ext>
              </a:extLst>
            </p:cNvPr>
            <p:cNvSpPr txBox="1">
              <a:spLocks/>
            </p:cNvSpPr>
            <p:nvPr userDrawn="1"/>
          </p:nvSpPr>
          <p:spPr>
            <a:xfrm>
              <a:off x="189785" y="243840"/>
              <a:ext cx="2294066"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5A. FASERING &amp; DEFINITIES</a:t>
              </a:r>
            </a:p>
          </p:txBody>
        </p:sp>
      </p:grpSp>
      <p:grpSp>
        <p:nvGrpSpPr>
          <p:cNvPr id="11" name="Groep 10">
            <a:extLst>
              <a:ext uri="{FF2B5EF4-FFF2-40B4-BE49-F238E27FC236}">
                <a16:creationId xmlns:a16="http://schemas.microsoft.com/office/drawing/2014/main" id="{698EF0EA-3DFC-3D47-AD42-30548B2B2D73}"/>
              </a:ext>
            </a:extLst>
          </p:cNvPr>
          <p:cNvGrpSpPr/>
          <p:nvPr userDrawn="1"/>
        </p:nvGrpSpPr>
        <p:grpSpPr>
          <a:xfrm>
            <a:off x="4343121" y="941656"/>
            <a:ext cx="7220738" cy="356400"/>
            <a:chOff x="220538" y="240664"/>
            <a:chExt cx="2263313" cy="333647"/>
          </a:xfrm>
        </p:grpSpPr>
        <p:sp>
          <p:nvSpPr>
            <p:cNvPr id="12" name="Rechthoek 11">
              <a:extLst>
                <a:ext uri="{FF2B5EF4-FFF2-40B4-BE49-F238E27FC236}">
                  <a16:creationId xmlns:a16="http://schemas.microsoft.com/office/drawing/2014/main" id="{5124F310-7482-3F4A-BD87-009CA3679746}"/>
                </a:ext>
              </a:extLst>
            </p:cNvPr>
            <p:cNvSpPr/>
            <p:nvPr userDrawn="1"/>
          </p:nvSpPr>
          <p:spPr>
            <a:xfrm>
              <a:off x="220538" y="240664"/>
              <a:ext cx="2263313"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3" name="Tijdelijke aanduiding voor titel 1">
              <a:extLst>
                <a:ext uri="{FF2B5EF4-FFF2-40B4-BE49-F238E27FC236}">
                  <a16:creationId xmlns:a16="http://schemas.microsoft.com/office/drawing/2014/main" id="{899CE93C-293C-5947-9842-179D6D7E9791}"/>
                </a:ext>
              </a:extLst>
            </p:cNvPr>
            <p:cNvSpPr txBox="1">
              <a:spLocks/>
            </p:cNvSpPr>
            <p:nvPr userDrawn="1"/>
          </p:nvSpPr>
          <p:spPr>
            <a:xfrm>
              <a:off x="225551" y="250311"/>
              <a:ext cx="2258299"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5B. FASERING GRAFISCH</a:t>
              </a:r>
            </a:p>
          </p:txBody>
        </p:sp>
      </p:grpSp>
      <p:sp>
        <p:nvSpPr>
          <p:cNvPr id="16" name="Tijdelijke aanduiding voor tekst 4">
            <a:extLst>
              <a:ext uri="{FF2B5EF4-FFF2-40B4-BE49-F238E27FC236}">
                <a16:creationId xmlns:a16="http://schemas.microsoft.com/office/drawing/2014/main" id="{4DBBCA6A-2F1C-C343-BED3-EA88DF9C7AAD}"/>
              </a:ext>
            </a:extLst>
          </p:cNvPr>
          <p:cNvSpPr>
            <a:spLocks noGrp="1"/>
          </p:cNvSpPr>
          <p:nvPr>
            <p:ph type="body" sz="quarter" idx="14" hasCustomPrompt="1"/>
          </p:nvPr>
        </p:nvSpPr>
        <p:spPr>
          <a:xfrm>
            <a:off x="625349" y="1982312"/>
            <a:ext cx="3502964" cy="4077832"/>
          </a:xfrm>
          <a:prstGeom prst="rect">
            <a:avLst/>
          </a:prstGeom>
          <a:solidFill>
            <a:schemeClr val="bg2">
              <a:lumMod val="20000"/>
              <a:lumOff val="80000"/>
            </a:schemeClr>
          </a:solidFill>
          <a:ln>
            <a:solidFill>
              <a:schemeClr val="accent3"/>
            </a:solidFill>
          </a:ln>
        </p:spPr>
        <p:txBody>
          <a:bodyPr lIns="108000" tIns="108000" rIns="72000" bIns="7200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200" dirty="0" err="1"/>
              <a:t>Beschrijf</a:t>
            </a:r>
            <a:r>
              <a:rPr lang="en-US" sz="1200" dirty="0"/>
              <a:t> de </a:t>
            </a:r>
            <a:r>
              <a:rPr lang="en-US" sz="1200" dirty="0" err="1"/>
              <a:t>verschillende</a:t>
            </a:r>
            <a:r>
              <a:rPr lang="en-US" sz="1200" dirty="0"/>
              <a:t> </a:t>
            </a:r>
            <a:r>
              <a:rPr lang="en-US" sz="1200" dirty="0" err="1"/>
              <a:t>fase</a:t>
            </a:r>
            <a:r>
              <a:rPr lang="en-US" sz="1200" dirty="0"/>
              <a:t> </a:t>
            </a:r>
            <a:r>
              <a:rPr lang="en-US" sz="1200" dirty="0" err="1"/>
              <a:t>en</a:t>
            </a:r>
            <a:r>
              <a:rPr lang="en-US" sz="1200" dirty="0"/>
              <a:t> </a:t>
            </a:r>
            <a:r>
              <a:rPr lang="en-US" sz="1200" dirty="0" err="1"/>
              <a:t>bijbehorende</a:t>
            </a:r>
            <a:r>
              <a:rPr lang="en-US" sz="1200" dirty="0"/>
              <a:t> </a:t>
            </a:r>
            <a:r>
              <a:rPr lang="en-US" sz="1200" dirty="0" err="1"/>
              <a:t>fasedefinities</a:t>
            </a:r>
            <a:r>
              <a:rPr lang="en-US" sz="1200" dirty="0"/>
              <a:t>.</a:t>
            </a:r>
            <a:endParaRPr lang="nl-NL" sz="1200" dirty="0"/>
          </a:p>
          <a:p>
            <a:pPr lvl="0"/>
            <a:endParaRPr lang="nl-NL" dirty="0"/>
          </a:p>
        </p:txBody>
      </p:sp>
      <p:sp>
        <p:nvSpPr>
          <p:cNvPr id="21" name="Tijdelijke aanduiding voor inhoud 2">
            <a:extLst>
              <a:ext uri="{FF2B5EF4-FFF2-40B4-BE49-F238E27FC236}">
                <a16:creationId xmlns:a16="http://schemas.microsoft.com/office/drawing/2014/main" id="{C079E8F6-FCD6-BE43-936B-B6D6599BEE03}"/>
              </a:ext>
            </a:extLst>
          </p:cNvPr>
          <p:cNvSpPr>
            <a:spLocks noGrp="1"/>
          </p:cNvSpPr>
          <p:nvPr>
            <p:ph sz="quarter" idx="10" hasCustomPrompt="1"/>
          </p:nvPr>
        </p:nvSpPr>
        <p:spPr>
          <a:xfrm>
            <a:off x="4343121" y="1287751"/>
            <a:ext cx="7220738" cy="4772393"/>
          </a:xfrm>
          <a:prstGeom prst="rect">
            <a:avLst/>
          </a:prstGeom>
          <a:solidFill>
            <a:schemeClr val="bg2">
              <a:lumMod val="20000"/>
              <a:lumOff val="80000"/>
            </a:schemeClr>
          </a:solidFill>
          <a:ln>
            <a:solidFill>
              <a:schemeClr val="accent3"/>
            </a:solidFill>
          </a:ln>
        </p:spPr>
        <p:txBody>
          <a:bodyPr lIns="108000" tIns="108000" rIns="72000" bIns="72000"/>
          <a:lstStyle>
            <a:lvl1pPr marL="0" indent="0">
              <a:buNone/>
              <a:defRPr sz="1200">
                <a:solidFill>
                  <a:schemeClr val="tx2"/>
                </a:solidFill>
                <a:latin typeface="+mj-lt"/>
              </a:defRPr>
            </a:lvl1pPr>
          </a:lstStyle>
          <a:p>
            <a:r>
              <a:rPr lang="nl-NL"/>
              <a:t>De verhoudingen van dit vak zijn 2609x1725</a:t>
            </a:r>
            <a:endParaRPr lang="nl-NL" dirty="0"/>
          </a:p>
        </p:txBody>
      </p:sp>
      <p:sp>
        <p:nvSpPr>
          <p:cNvPr id="2" name="Tijdelijke aanduiding voor dianummer 1">
            <a:extLst>
              <a:ext uri="{FF2B5EF4-FFF2-40B4-BE49-F238E27FC236}">
                <a16:creationId xmlns:a16="http://schemas.microsoft.com/office/drawing/2014/main" id="{75DB0206-B017-034C-8662-A1C7A58F00B6}"/>
              </a:ext>
            </a:extLst>
          </p:cNvPr>
          <p:cNvSpPr>
            <a:spLocks noGrp="1"/>
          </p:cNvSpPr>
          <p:nvPr>
            <p:ph type="sldNum" sz="quarter" idx="15"/>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17" name="Tekstvak 16">
            <a:extLst>
              <a:ext uri="{FF2B5EF4-FFF2-40B4-BE49-F238E27FC236}">
                <a16:creationId xmlns:a16="http://schemas.microsoft.com/office/drawing/2014/main" id="{B8C168A5-84ED-FE4B-84E9-5318A9994F9E}"/>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3.5 FASERING</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6953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Fasering hamburgermodel (optioneel)">
    <p:spTree>
      <p:nvGrpSpPr>
        <p:cNvPr id="1" name=""/>
        <p:cNvGrpSpPr/>
        <p:nvPr/>
      </p:nvGrpSpPr>
      <p:grpSpPr>
        <a:xfrm>
          <a:off x="0" y="0"/>
          <a:ext cx="0" cy="0"/>
          <a:chOff x="0" y="0"/>
          <a:chExt cx="0" cy="0"/>
        </a:xfrm>
      </p:grpSpPr>
      <p:sp>
        <p:nvSpPr>
          <p:cNvPr id="16" name="Tekstvak 15">
            <a:extLst>
              <a:ext uri="{FF2B5EF4-FFF2-40B4-BE49-F238E27FC236}">
                <a16:creationId xmlns:a16="http://schemas.microsoft.com/office/drawing/2014/main" id="{0858F616-F5B3-440F-A1B7-DE30DE7E997D}"/>
              </a:ext>
            </a:extLst>
          </p:cNvPr>
          <p:cNvSpPr txBox="1"/>
          <p:nvPr userDrawn="1"/>
        </p:nvSpPr>
        <p:spPr>
          <a:xfrm>
            <a:off x="3401878" y="573437"/>
            <a:ext cx="2030278" cy="480448"/>
          </a:xfrm>
          <a:prstGeom prst="rect">
            <a:avLst/>
          </a:prstGeom>
          <a:noFill/>
        </p:spPr>
        <p:txBody>
          <a:bodyPr wrap="square" rtlCol="0">
            <a:spAutoFit/>
          </a:bodyPr>
          <a:lstStyle/>
          <a:p>
            <a:endParaRPr lang="nl-NL"/>
          </a:p>
        </p:txBody>
      </p:sp>
      <p:sp>
        <p:nvSpPr>
          <p:cNvPr id="17" name="Tekstvak 16">
            <a:extLst>
              <a:ext uri="{FF2B5EF4-FFF2-40B4-BE49-F238E27FC236}">
                <a16:creationId xmlns:a16="http://schemas.microsoft.com/office/drawing/2014/main" id="{AA5F5372-CD84-40BB-874F-C329597023E4}"/>
              </a:ext>
            </a:extLst>
          </p:cNvPr>
          <p:cNvSpPr txBox="1"/>
          <p:nvPr userDrawn="1"/>
        </p:nvSpPr>
        <p:spPr>
          <a:xfrm>
            <a:off x="555925" y="1060798"/>
            <a:ext cx="3235682" cy="4893647"/>
          </a:xfrm>
          <a:prstGeom prst="rect">
            <a:avLst/>
          </a:prstGeom>
          <a:noFill/>
        </p:spPr>
        <p:txBody>
          <a:bodyPr wrap="square" rtlCol="0">
            <a:spAutoFit/>
          </a:bodyPr>
          <a:lstStyle/>
          <a:p>
            <a:r>
              <a:rPr lang="nl-NL" sz="1200" kern="1200">
                <a:solidFill>
                  <a:schemeClr val="tx1"/>
                </a:solidFill>
                <a:effectLst/>
                <a:latin typeface="+mj-lt"/>
                <a:ea typeface="+mn-ea"/>
                <a:cs typeface="+mn-cs"/>
              </a:rPr>
              <a:t>Bij ieder BIM-project hanteren we dit Hamburgermodel. </a:t>
            </a:r>
          </a:p>
          <a:p>
            <a:r>
              <a:rPr lang="nl-NL" sz="1200" kern="1200">
                <a:solidFill>
                  <a:schemeClr val="tx1"/>
                </a:solidFill>
                <a:effectLst/>
                <a:latin typeface="+mj-lt"/>
                <a:ea typeface="+mn-ea"/>
                <a:cs typeface="+mn-cs"/>
              </a:rPr>
              <a:t> </a:t>
            </a:r>
          </a:p>
          <a:p>
            <a:r>
              <a:rPr lang="nl-NL" sz="1200" kern="1200">
                <a:solidFill>
                  <a:schemeClr val="tx1"/>
                </a:solidFill>
                <a:effectLst/>
                <a:latin typeface="+mj-lt"/>
                <a:ea typeface="+mn-ea"/>
                <a:cs typeface="+mn-cs"/>
              </a:rPr>
              <a:t>In de </a:t>
            </a:r>
            <a:r>
              <a:rPr lang="nl-NL" sz="1200" b="1" kern="1200">
                <a:solidFill>
                  <a:schemeClr val="tx1"/>
                </a:solidFill>
                <a:effectLst/>
                <a:latin typeface="+mn-lt"/>
                <a:ea typeface="+mn-ea"/>
                <a:cs typeface="+mn-cs"/>
              </a:rPr>
              <a:t>ontwerpfase</a:t>
            </a:r>
            <a:r>
              <a:rPr lang="nl-NL" sz="1200" kern="1200">
                <a:solidFill>
                  <a:schemeClr val="tx1"/>
                </a:solidFill>
                <a:effectLst/>
                <a:latin typeface="+mj-lt"/>
                <a:ea typeface="+mn-ea"/>
                <a:cs typeface="+mn-cs"/>
              </a:rPr>
              <a:t> wordt de prestatie-eis van het ontwerp vastgelegd in prestatiemodellen. Iedere adviseur maakt een aspectmodel van zijn eigen discipline (architectuur, constructie, installatie-advies en andere adviseurs). Iedere adviseur gebruikt de aspectmodellen van de andere ontwerpteamleden als onderlegger voor zijn model. </a:t>
            </a:r>
            <a:br>
              <a:rPr lang="nl-NL" sz="1200" kern="1200">
                <a:solidFill>
                  <a:schemeClr val="tx1"/>
                </a:solidFill>
                <a:effectLst/>
                <a:latin typeface="+mj-lt"/>
                <a:ea typeface="+mn-ea"/>
                <a:cs typeface="+mn-cs"/>
              </a:rPr>
            </a:br>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Tijdens de </a:t>
            </a:r>
            <a:r>
              <a:rPr lang="nl-NL" sz="1200" b="1" kern="1200">
                <a:solidFill>
                  <a:schemeClr val="tx1"/>
                </a:solidFill>
                <a:effectLst/>
                <a:latin typeface="+mn-lt"/>
                <a:ea typeface="+mn-ea"/>
                <a:cs typeface="+mn-cs"/>
              </a:rPr>
              <a:t>uitvoering</a:t>
            </a:r>
            <a:r>
              <a:rPr lang="nl-NL" sz="1200" kern="1200">
                <a:solidFill>
                  <a:schemeClr val="tx1"/>
                </a:solidFill>
                <a:effectLst/>
                <a:latin typeface="+mj-lt"/>
                <a:ea typeface="+mn-ea"/>
                <a:cs typeface="+mn-cs"/>
              </a:rPr>
              <a:t> is het prestatiemodel de basis voor het uitwerken van de verschillende productiemodellen. Bij het creëren van deze productiemodellen vindt er een continue toets plaats op integrale geometrische afstemming (clashcontrole) en kwaliteit van informatie.</a:t>
            </a:r>
            <a:br>
              <a:rPr lang="nl-NL" sz="1200" kern="1200">
                <a:solidFill>
                  <a:schemeClr val="tx1"/>
                </a:solidFill>
                <a:effectLst/>
                <a:latin typeface="+mj-lt"/>
                <a:ea typeface="+mn-ea"/>
                <a:cs typeface="+mn-cs"/>
              </a:rPr>
            </a:br>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Naast de modeleisen is iedere partij zelf - en het ontwerpteam gezamenlijk - verantwoordelijk voor de maakbaarheid en uitvoerbaarheid van het ontwerp.</a:t>
            </a:r>
          </a:p>
          <a:p>
            <a:br>
              <a:rPr lang="nl-NL" sz="1200" kern="1200">
                <a:solidFill>
                  <a:schemeClr val="tx1"/>
                </a:solidFill>
                <a:effectLst/>
                <a:latin typeface="+mn-lt"/>
                <a:ea typeface="+mn-ea"/>
                <a:cs typeface="+mn-cs"/>
              </a:rPr>
            </a:br>
            <a:endParaRPr lang="nl-NL" sz="1200" kern="1200">
              <a:solidFill>
                <a:schemeClr val="tx1"/>
              </a:solidFill>
              <a:effectLst/>
              <a:latin typeface="+mn-lt"/>
              <a:ea typeface="+mn-ea"/>
              <a:cs typeface="+mn-cs"/>
            </a:endParaRPr>
          </a:p>
        </p:txBody>
      </p:sp>
      <p:sp>
        <p:nvSpPr>
          <p:cNvPr id="19" name="Rechthoek 18">
            <a:extLst>
              <a:ext uri="{FF2B5EF4-FFF2-40B4-BE49-F238E27FC236}">
                <a16:creationId xmlns:a16="http://schemas.microsoft.com/office/drawing/2014/main" id="{D858E1FC-D48E-4240-8E1B-608E319D608F}"/>
              </a:ext>
            </a:extLst>
          </p:cNvPr>
          <p:cNvSpPr/>
          <p:nvPr userDrawn="1"/>
        </p:nvSpPr>
        <p:spPr>
          <a:xfrm>
            <a:off x="4301066" y="1053884"/>
            <a:ext cx="7661577" cy="5005153"/>
          </a:xfrm>
          <a:prstGeom prst="rect">
            <a:avLst/>
          </a:pr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pic>
        <p:nvPicPr>
          <p:cNvPr id="20" name="Afbeelding 19">
            <a:extLst>
              <a:ext uri="{FF2B5EF4-FFF2-40B4-BE49-F238E27FC236}">
                <a16:creationId xmlns:a16="http://schemas.microsoft.com/office/drawing/2014/main" id="{CAB9344D-96A5-4E9E-8A66-B85765E30621}"/>
              </a:ext>
            </a:extLst>
          </p:cNvPr>
          <p:cNvPicPr>
            <a:picLocks noChangeAspect="1"/>
          </p:cNvPicPr>
          <p:nvPr userDrawn="1"/>
        </p:nvPicPr>
        <p:blipFill>
          <a:blip r:embed="rId2"/>
          <a:srcRect/>
          <a:stretch/>
        </p:blipFill>
        <p:spPr>
          <a:xfrm>
            <a:off x="4631267" y="886268"/>
            <a:ext cx="7004808" cy="5324409"/>
          </a:xfrm>
          <a:prstGeom prst="rect">
            <a:avLst/>
          </a:prstGeom>
        </p:spPr>
      </p:pic>
      <p:sp>
        <p:nvSpPr>
          <p:cNvPr id="21" name="Tekstvak 20">
            <a:extLst>
              <a:ext uri="{FF2B5EF4-FFF2-40B4-BE49-F238E27FC236}">
                <a16:creationId xmlns:a16="http://schemas.microsoft.com/office/drawing/2014/main" id="{170A837F-A483-4843-9418-40056B5E363F}"/>
              </a:ext>
            </a:extLst>
          </p:cNvPr>
          <p:cNvSpPr txBox="1"/>
          <p:nvPr userDrawn="1"/>
        </p:nvSpPr>
        <p:spPr>
          <a:xfrm>
            <a:off x="297911" y="233688"/>
            <a:ext cx="6918384" cy="430887"/>
          </a:xfrm>
          <a:prstGeom prst="rect">
            <a:avLst/>
          </a:prstGeom>
          <a:noFill/>
        </p:spPr>
        <p:txBody>
          <a:bodyPr wrap="square" lIns="32400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3.5 FASERING hamburgermodel </a:t>
            </a:r>
            <a:r>
              <a:rPr lang="nl-NL" sz="2200" b="0" kern="1200">
                <a:solidFill>
                  <a:schemeClr val="accent1"/>
                </a:solidFill>
                <a:effectLst/>
                <a:latin typeface="Arial" panose="020B0604020202020204" pitchFamily="34" charset="0"/>
                <a:ea typeface="+mn-ea"/>
                <a:cs typeface="Arial" panose="020B0604020202020204" pitchFamily="34" charset="0"/>
              </a:rPr>
              <a:t>(OPTIONEEL) </a:t>
            </a:r>
          </a:p>
        </p:txBody>
      </p:sp>
    </p:spTree>
    <p:extLst>
      <p:ext uri="{BB962C8B-B14F-4D97-AF65-F5344CB8AC3E}">
        <p14:creationId xmlns:p14="http://schemas.microsoft.com/office/powerpoint/2010/main" val="2817736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Fasering DNR-stb (optioneel)">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D4EA23FC-CABC-4BF4-B74F-476EE9881CF1}"/>
              </a:ext>
            </a:extLst>
          </p:cNvPr>
          <p:cNvSpPr>
            <a:spLocks noGrp="1"/>
          </p:cNvSpPr>
          <p:nvPr>
            <p:ph type="sldNum" sz="quarter" idx="10"/>
          </p:nvPr>
        </p:nvSpPr>
        <p:spPr/>
        <p:txBody>
          <a:bodyPr/>
          <a:lstStyle/>
          <a:p>
            <a:r>
              <a:rPr lang="nl-NL"/>
              <a:t> </a:t>
            </a:r>
            <a:fld id="{6259FAF5-9CF2-6240-9E3B-6BD972AD2B41}" type="slidenum">
              <a:rPr lang="nl-NL" smtClean="0"/>
              <a:pPr/>
              <a:t>‹nr.›</a:t>
            </a:fld>
            <a:endParaRPr lang="nl-NL"/>
          </a:p>
        </p:txBody>
      </p:sp>
      <p:sp>
        <p:nvSpPr>
          <p:cNvPr id="5" name="Tekstvak 4">
            <a:extLst>
              <a:ext uri="{FF2B5EF4-FFF2-40B4-BE49-F238E27FC236}">
                <a16:creationId xmlns:a16="http://schemas.microsoft.com/office/drawing/2014/main" id="{DA5F5765-F213-4050-A12C-088E408EBFD5}"/>
              </a:ext>
            </a:extLst>
          </p:cNvPr>
          <p:cNvSpPr txBox="1"/>
          <p:nvPr userDrawn="1"/>
        </p:nvSpPr>
        <p:spPr>
          <a:xfrm>
            <a:off x="619379" y="1305117"/>
            <a:ext cx="3516490" cy="735756"/>
          </a:xfrm>
          <a:prstGeom prst="rect">
            <a:avLst/>
          </a:prstGeom>
          <a:solidFill>
            <a:schemeClr val="bg2">
              <a:lumMod val="20000"/>
              <a:lumOff val="80000"/>
            </a:schemeClr>
          </a:solidFill>
        </p:spPr>
        <p:txBody>
          <a:bodyPr wrap="square" lIns="108000" tIns="108000" rIns="72000" bIns="72000" rtlCol="0">
            <a:spAutoFit/>
          </a:bodyPr>
          <a:lstStyle/>
          <a:p>
            <a:r>
              <a:rPr lang="nl-NL" sz="1200" kern="1200">
                <a:solidFill>
                  <a:schemeClr val="tx1"/>
                </a:solidFill>
                <a:effectLst/>
                <a:latin typeface="+mj-lt"/>
                <a:ea typeface="+mn-ea"/>
                <a:cs typeface="+mn-cs"/>
              </a:rPr>
              <a:t>Vink hier de fasering aan uit de DNR-</a:t>
            </a:r>
            <a:r>
              <a:rPr lang="nl-NL" sz="1200" kern="1200" err="1">
                <a:solidFill>
                  <a:schemeClr val="tx1"/>
                </a:solidFill>
                <a:effectLst/>
                <a:latin typeface="+mj-lt"/>
                <a:ea typeface="+mn-ea"/>
                <a:cs typeface="+mn-cs"/>
              </a:rPr>
              <a:t>stb</a:t>
            </a:r>
            <a:r>
              <a:rPr lang="nl-NL" sz="1200" kern="1200">
                <a:solidFill>
                  <a:schemeClr val="tx1"/>
                </a:solidFill>
                <a:effectLst/>
                <a:latin typeface="+mj-lt"/>
                <a:ea typeface="+mn-ea"/>
                <a:cs typeface="+mn-cs"/>
              </a:rPr>
              <a:t> die voor dit document wordt gebruikt en laat hiernaast zien. Klik op de links voor de bijbehorende fasedefinities.  </a:t>
            </a:r>
          </a:p>
        </p:txBody>
      </p:sp>
      <p:grpSp>
        <p:nvGrpSpPr>
          <p:cNvPr id="6" name="Groep 5">
            <a:extLst>
              <a:ext uri="{FF2B5EF4-FFF2-40B4-BE49-F238E27FC236}">
                <a16:creationId xmlns:a16="http://schemas.microsoft.com/office/drawing/2014/main" id="{6F78AFED-82C0-419E-87A7-615DF882F19D}"/>
              </a:ext>
            </a:extLst>
          </p:cNvPr>
          <p:cNvGrpSpPr/>
          <p:nvPr userDrawn="1"/>
        </p:nvGrpSpPr>
        <p:grpSpPr>
          <a:xfrm>
            <a:off x="611821" y="941657"/>
            <a:ext cx="3516492" cy="360000"/>
            <a:chOff x="189785" y="240664"/>
            <a:chExt cx="2332633" cy="330481"/>
          </a:xfrm>
        </p:grpSpPr>
        <p:sp>
          <p:nvSpPr>
            <p:cNvPr id="7" name="Rechthoek 6">
              <a:extLst>
                <a:ext uri="{FF2B5EF4-FFF2-40B4-BE49-F238E27FC236}">
                  <a16:creationId xmlns:a16="http://schemas.microsoft.com/office/drawing/2014/main" id="{7143211D-65A1-4EA5-A04B-10CD47EE9927}"/>
                </a:ext>
              </a:extLst>
            </p:cNvPr>
            <p:cNvSpPr/>
            <p:nvPr userDrawn="1"/>
          </p:nvSpPr>
          <p:spPr>
            <a:xfrm>
              <a:off x="189786" y="240664"/>
              <a:ext cx="2332632" cy="330481"/>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8" name="Tijdelijke aanduiding voor titel 1">
              <a:extLst>
                <a:ext uri="{FF2B5EF4-FFF2-40B4-BE49-F238E27FC236}">
                  <a16:creationId xmlns:a16="http://schemas.microsoft.com/office/drawing/2014/main" id="{F031DDC1-3D6C-4DC8-A1C9-E7668AFF2EBD}"/>
                </a:ext>
              </a:extLst>
            </p:cNvPr>
            <p:cNvSpPr txBox="1">
              <a:spLocks/>
            </p:cNvSpPr>
            <p:nvPr userDrawn="1"/>
          </p:nvSpPr>
          <p:spPr>
            <a:xfrm>
              <a:off x="189785" y="243840"/>
              <a:ext cx="2294066"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5A. FASERING &amp; DEFINITIES</a:t>
              </a:r>
            </a:p>
          </p:txBody>
        </p:sp>
      </p:grpSp>
      <p:grpSp>
        <p:nvGrpSpPr>
          <p:cNvPr id="9" name="Groep 8">
            <a:extLst>
              <a:ext uri="{FF2B5EF4-FFF2-40B4-BE49-F238E27FC236}">
                <a16:creationId xmlns:a16="http://schemas.microsoft.com/office/drawing/2014/main" id="{3024261B-FC7C-408C-A98C-91E2B55C440A}"/>
              </a:ext>
            </a:extLst>
          </p:cNvPr>
          <p:cNvGrpSpPr/>
          <p:nvPr userDrawn="1"/>
        </p:nvGrpSpPr>
        <p:grpSpPr>
          <a:xfrm>
            <a:off x="4343121" y="941656"/>
            <a:ext cx="7220738" cy="356400"/>
            <a:chOff x="220538" y="240664"/>
            <a:chExt cx="2263313" cy="333647"/>
          </a:xfrm>
        </p:grpSpPr>
        <p:sp>
          <p:nvSpPr>
            <p:cNvPr id="10" name="Rechthoek 9">
              <a:extLst>
                <a:ext uri="{FF2B5EF4-FFF2-40B4-BE49-F238E27FC236}">
                  <a16:creationId xmlns:a16="http://schemas.microsoft.com/office/drawing/2014/main" id="{B9956877-EBC1-490F-B4B3-4FD3A01BBE32}"/>
                </a:ext>
              </a:extLst>
            </p:cNvPr>
            <p:cNvSpPr/>
            <p:nvPr userDrawn="1"/>
          </p:nvSpPr>
          <p:spPr>
            <a:xfrm>
              <a:off x="220538" y="240664"/>
              <a:ext cx="2263313"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1" name="Tijdelijke aanduiding voor titel 1">
              <a:extLst>
                <a:ext uri="{FF2B5EF4-FFF2-40B4-BE49-F238E27FC236}">
                  <a16:creationId xmlns:a16="http://schemas.microsoft.com/office/drawing/2014/main" id="{F5D34810-D6BF-4A19-8AFE-4569A032258E}"/>
                </a:ext>
              </a:extLst>
            </p:cNvPr>
            <p:cNvSpPr txBox="1">
              <a:spLocks/>
            </p:cNvSpPr>
            <p:nvPr userDrawn="1"/>
          </p:nvSpPr>
          <p:spPr>
            <a:xfrm>
              <a:off x="225551" y="250311"/>
              <a:ext cx="2258299"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a:solidFill>
                    <a:schemeClr val="bg1"/>
                  </a:solidFill>
                  <a:latin typeface="Arial" panose="020B0604020202020204" pitchFamily="34" charset="0"/>
                  <a:cs typeface="Arial" panose="020B0604020202020204" pitchFamily="34" charset="0"/>
                </a:rPr>
                <a:t>5B. FASERING GRAFISCH</a:t>
              </a:r>
            </a:p>
          </p:txBody>
        </p:sp>
      </p:grpSp>
      <p:sp>
        <p:nvSpPr>
          <p:cNvPr id="12" name="Tijdelijke aanduiding voor inhoud 2">
            <a:extLst>
              <a:ext uri="{FF2B5EF4-FFF2-40B4-BE49-F238E27FC236}">
                <a16:creationId xmlns:a16="http://schemas.microsoft.com/office/drawing/2014/main" id="{162C3439-1485-4985-BCCB-C848B1494209}"/>
              </a:ext>
            </a:extLst>
          </p:cNvPr>
          <p:cNvSpPr>
            <a:spLocks noGrp="1"/>
          </p:cNvSpPr>
          <p:nvPr>
            <p:ph sz="quarter" idx="11"/>
          </p:nvPr>
        </p:nvSpPr>
        <p:spPr>
          <a:xfrm>
            <a:off x="4343121" y="1287751"/>
            <a:ext cx="7220738" cy="4635437"/>
          </a:xfrm>
          <a:prstGeom prst="rect">
            <a:avLst/>
          </a:prstGeom>
          <a:solidFill>
            <a:schemeClr val="bg2">
              <a:lumMod val="20000"/>
              <a:lumOff val="80000"/>
            </a:schemeClr>
          </a:solidFill>
          <a:ln>
            <a:solidFill>
              <a:schemeClr val="accent3"/>
            </a:solidFill>
          </a:ln>
        </p:spPr>
        <p:txBody>
          <a:bodyPr lIns="108000" tIns="108000" rIns="72000" bIns="72000"/>
          <a:lstStyle>
            <a:lvl1pPr marL="0" indent="0">
              <a:buNone/>
              <a:defRPr sz="1200">
                <a:solidFill>
                  <a:schemeClr val="tx2"/>
                </a:solidFill>
                <a:latin typeface="+mj-lt"/>
              </a:defRPr>
            </a:lvl1pPr>
          </a:lstStyle>
          <a:p>
            <a:pPr algn="l" fontAlgn="base">
              <a:buFont typeface="Arial" panose="020B0604020202020204" pitchFamily="34" charset="0"/>
              <a:buChar char="•"/>
            </a:pPr>
            <a:endParaRPr lang="nl-NL" b="0" i="0" dirty="0">
              <a:solidFill>
                <a:srgbClr val="373A43"/>
              </a:solidFill>
              <a:effectLst/>
              <a:latin typeface="Graphik"/>
            </a:endParaRPr>
          </a:p>
        </p:txBody>
      </p:sp>
      <p:sp>
        <p:nvSpPr>
          <p:cNvPr id="13" name="Tekstvak 12">
            <a:extLst>
              <a:ext uri="{FF2B5EF4-FFF2-40B4-BE49-F238E27FC236}">
                <a16:creationId xmlns:a16="http://schemas.microsoft.com/office/drawing/2014/main" id="{3479AA52-3093-419B-96B1-7C7686BA4DF0}"/>
              </a:ext>
            </a:extLst>
          </p:cNvPr>
          <p:cNvSpPr txBox="1"/>
          <p:nvPr userDrawn="1"/>
        </p:nvSpPr>
        <p:spPr>
          <a:xfrm>
            <a:off x="293292" y="226807"/>
            <a:ext cx="5408761" cy="430887"/>
          </a:xfrm>
          <a:prstGeom prst="rect">
            <a:avLst/>
          </a:prstGeom>
          <a:noFill/>
        </p:spPr>
        <p:txBody>
          <a:bodyPr wrap="square" lIns="32400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3.5 FASERING DNR-</a:t>
            </a:r>
            <a:r>
              <a:rPr lang="nl-NL" sz="2200" b="1" kern="1200" err="1">
                <a:solidFill>
                  <a:schemeClr val="accent1"/>
                </a:solidFill>
                <a:effectLst/>
                <a:latin typeface="Arial" panose="020B0604020202020204" pitchFamily="34" charset="0"/>
                <a:ea typeface="+mn-ea"/>
                <a:cs typeface="Arial" panose="020B0604020202020204" pitchFamily="34" charset="0"/>
              </a:rPr>
              <a:t>stb</a:t>
            </a:r>
            <a:r>
              <a:rPr lang="nl-NL" sz="2200" b="1" kern="1200">
                <a:solidFill>
                  <a:schemeClr val="accent1"/>
                </a:solidFill>
                <a:effectLst/>
                <a:latin typeface="Arial" panose="020B0604020202020204" pitchFamily="34" charset="0"/>
                <a:ea typeface="+mn-ea"/>
                <a:cs typeface="Arial" panose="020B0604020202020204" pitchFamily="34" charset="0"/>
              </a:rPr>
              <a:t> </a:t>
            </a:r>
            <a:r>
              <a:rPr lang="nl-NL" sz="2200" b="0" kern="1200">
                <a:solidFill>
                  <a:schemeClr val="accent1"/>
                </a:solidFill>
                <a:effectLst/>
                <a:latin typeface="Arial" panose="020B0604020202020204" pitchFamily="34" charset="0"/>
                <a:ea typeface="+mn-ea"/>
                <a:cs typeface="Arial" panose="020B0604020202020204" pitchFamily="34" charset="0"/>
              </a:rPr>
              <a:t>(OPTIONEEL) </a:t>
            </a:r>
          </a:p>
        </p:txBody>
      </p:sp>
      <p:sp>
        <p:nvSpPr>
          <p:cNvPr id="15" name="TextBox 3">
            <a:extLst>
              <a:ext uri="{FF2B5EF4-FFF2-40B4-BE49-F238E27FC236}">
                <a16:creationId xmlns:a16="http://schemas.microsoft.com/office/drawing/2014/main" id="{0AE52ABC-3BEE-4FEC-B418-E5859BFA8DB3}"/>
              </a:ext>
            </a:extLst>
          </p:cNvPr>
          <p:cNvSpPr txBox="1"/>
          <p:nvPr userDrawn="1"/>
        </p:nvSpPr>
        <p:spPr>
          <a:xfrm>
            <a:off x="611821" y="5912883"/>
            <a:ext cx="7960048" cy="246221"/>
          </a:xfrm>
          <a:prstGeom prst="rect">
            <a:avLst/>
          </a:prstGeom>
          <a:noFill/>
        </p:spPr>
        <p:txBody>
          <a:bodyPr wrap="square" rtlCol="0">
            <a:spAutoFit/>
          </a:bodyPr>
          <a:lstStyle/>
          <a:p>
            <a:r>
              <a:rPr lang="nl-NL" sz="1000" b="0" i="0" u="none">
                <a:solidFill>
                  <a:srgbClr val="2C6D7F"/>
                </a:solidFill>
                <a:effectLst/>
                <a:latin typeface="Graphik"/>
              </a:rPr>
              <a:t>* Deze fase kan meerdere keren voorkomen tussen of na verschillende fases. Indien van toepassing wordt dit weergegeven in de grafische weergave.  </a:t>
            </a:r>
            <a:endParaRPr lang="en-NL" sz="1000" u="none"/>
          </a:p>
        </p:txBody>
      </p:sp>
    </p:spTree>
    <p:extLst>
      <p:ext uri="{BB962C8B-B14F-4D97-AF65-F5344CB8AC3E}">
        <p14:creationId xmlns:p14="http://schemas.microsoft.com/office/powerpoint/2010/main" val="317833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Blad 1">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504B6A7C-A051-720D-88F5-9D43F4A858A5}"/>
              </a:ext>
            </a:extLst>
          </p:cNvPr>
          <p:cNvSpPr>
            <a:spLocks noGrp="1" noRot="1" noMove="1" noResize="1" noEditPoints="1" noAdjustHandles="1" noChangeArrowheads="1" noChangeShapeType="1"/>
          </p:cNvSpPr>
          <p:nvPr/>
        </p:nvSpPr>
        <p:spPr>
          <a:xfrm>
            <a:off x="1" y="6091626"/>
            <a:ext cx="4311894" cy="766374"/>
          </a:xfrm>
          <a:prstGeom prst="rect">
            <a:avLst/>
          </a:prstGeom>
          <a:solidFill>
            <a:srgbClr val="CFA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19">
            <a:extLst>
              <a:ext uri="{FF2B5EF4-FFF2-40B4-BE49-F238E27FC236}">
                <a16:creationId xmlns:a16="http://schemas.microsoft.com/office/drawing/2014/main" id="{698B663A-6726-657C-D7AA-591516A059EA}"/>
              </a:ext>
            </a:extLst>
          </p:cNvPr>
          <p:cNvSpPr>
            <a:spLocks noGrp="1" noRot="1" noMove="1" noResize="1" noEditPoints="1" noAdjustHandles="1" noChangeArrowheads="1" noChangeShapeType="1"/>
          </p:cNvSpPr>
          <p:nvPr>
            <p:ph type="body" sz="quarter" idx="25" hasCustomPrompt="1"/>
          </p:nvPr>
        </p:nvSpPr>
        <p:spPr>
          <a:xfrm>
            <a:off x="398347" y="6109044"/>
            <a:ext cx="3913909" cy="766374"/>
          </a:xfrm>
          <a:prstGeom prst="rect">
            <a:avLst/>
          </a:prstGeom>
        </p:spPr>
        <p:txBody>
          <a:bodyPr anchor="ctr"/>
          <a:lstStyle>
            <a:lvl1pPr marL="0" indent="0">
              <a:buNone/>
              <a:defRPr sz="1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tekst</a:t>
            </a:r>
          </a:p>
        </p:txBody>
      </p:sp>
      <p:pic>
        <p:nvPicPr>
          <p:cNvPr id="3" name="Afbeelding 2" descr="Afbeelding met symbool, Lettertype, tekst, clipart&#10;&#10;Automatisch gegenereerde beschrijving">
            <a:extLst>
              <a:ext uri="{FF2B5EF4-FFF2-40B4-BE49-F238E27FC236}">
                <a16:creationId xmlns:a16="http://schemas.microsoft.com/office/drawing/2014/main" id="{CE7A3017-1295-94E5-BA07-F5C073853D9F}"/>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4290196807"/>
      </p:ext>
    </p:extLst>
  </p:cSld>
  <p:clrMapOvr>
    <a:masterClrMapping/>
  </p:clrMapOvr>
  <p:extLst>
    <p:ext uri="{DCECCB84-F9BA-43D5-87BE-67443E8EF086}">
      <p15:sldGuideLst xmlns:p15="http://schemas.microsoft.com/office/powerpoint/2012/main">
        <p15:guide id="1" orient="horz" pos="2160">
          <p15:clr>
            <a:srgbClr val="FBAE40"/>
          </p15:clr>
        </p15:guide>
        <p15:guide id="2" pos="3840" userDrawn="1">
          <p15:clr>
            <a:srgbClr val="C35EA4"/>
          </p15:clr>
        </p15:guide>
        <p15:guide id="3" pos="257" userDrawn="1">
          <p15:clr>
            <a:srgbClr val="FBAE40"/>
          </p15:clr>
        </p15:guide>
        <p15:guide id="4" orient="horz" pos="2069" userDrawn="1">
          <p15:clr>
            <a:srgbClr val="C35EA4"/>
          </p15:clr>
        </p15:guide>
        <p15:guide id="5" orient="horz" pos="1979" userDrawn="1">
          <p15:clr>
            <a:srgbClr val="FBAE40"/>
          </p15:clr>
        </p15:guide>
        <p15:guide id="6" orient="horz" pos="255" userDrawn="1">
          <p15:clr>
            <a:srgbClr val="FBAE40"/>
          </p15:clr>
        </p15:guide>
        <p15:guide id="7" orient="horz" pos="3748" userDrawn="1">
          <p15:clr>
            <a:srgbClr val="FBAE40"/>
          </p15:clr>
        </p15:guide>
        <p15:guide id="8" pos="2683" userDrawn="1">
          <p15:clr>
            <a:srgbClr val="FBAE40"/>
          </p15:clr>
        </p15:guide>
        <p15:guide id="9" pos="2751" userDrawn="1">
          <p15:clr>
            <a:srgbClr val="FBAE40"/>
          </p15:clr>
        </p15:guide>
        <p15:guide id="10" pos="5178" userDrawn="1">
          <p15:clr>
            <a:srgbClr val="FBAE40"/>
          </p15:clr>
        </p15:guide>
        <p15:guide id="11" pos="524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A_ILS'en BIM Basis ILS">
    <p:spTree>
      <p:nvGrpSpPr>
        <p:cNvPr id="1" name=""/>
        <p:cNvGrpSpPr/>
        <p:nvPr/>
      </p:nvGrpSpPr>
      <p:grpSpPr>
        <a:xfrm>
          <a:off x="0" y="0"/>
          <a:ext cx="0" cy="0"/>
          <a:chOff x="0" y="0"/>
          <a:chExt cx="0" cy="0"/>
        </a:xfrm>
      </p:grpSpPr>
      <p:sp>
        <p:nvSpPr>
          <p:cNvPr id="72" name="Rechthoek 71">
            <a:extLst>
              <a:ext uri="{FF2B5EF4-FFF2-40B4-BE49-F238E27FC236}">
                <a16:creationId xmlns:a16="http://schemas.microsoft.com/office/drawing/2014/main" id="{9F2018A6-0E0F-D44D-BEA4-178AB6660FD1}"/>
              </a:ext>
            </a:extLst>
          </p:cNvPr>
          <p:cNvSpPr/>
          <p:nvPr userDrawn="1"/>
        </p:nvSpPr>
        <p:spPr>
          <a:xfrm>
            <a:off x="636971" y="1318260"/>
            <a:ext cx="5363999" cy="476023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142B15FF-3305-BF45-B98D-440CAD8FBFD7}"/>
              </a:ext>
            </a:extLst>
          </p:cNvPr>
          <p:cNvSpPr/>
          <p:nvPr userDrawn="1"/>
        </p:nvSpPr>
        <p:spPr>
          <a:xfrm>
            <a:off x="6212916" y="1318260"/>
            <a:ext cx="5357787" cy="47668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Tekstvak 35">
            <a:extLst>
              <a:ext uri="{FF2B5EF4-FFF2-40B4-BE49-F238E27FC236}">
                <a16:creationId xmlns:a16="http://schemas.microsoft.com/office/drawing/2014/main" id="{DC688318-0333-CD4A-BD6E-1495BEA15610}"/>
              </a:ext>
            </a:extLst>
          </p:cNvPr>
          <p:cNvSpPr txBox="1"/>
          <p:nvPr userDrawn="1"/>
        </p:nvSpPr>
        <p:spPr>
          <a:xfrm>
            <a:off x="661057" y="2080369"/>
            <a:ext cx="2778527" cy="3248376"/>
          </a:xfrm>
          <a:prstGeom prst="rect">
            <a:avLst/>
          </a:prstGeom>
          <a:noFill/>
        </p:spPr>
        <p:txBody>
          <a:bodyPr wrap="square" lIns="108000" tIns="108000" rIns="108000" bIns="0" rtlCol="0">
            <a:spAutoFit/>
          </a:bodyPr>
          <a:lstStyle/>
          <a:p>
            <a:r>
              <a:rPr lang="nl-NL" sz="1200" b="0" i="0" kern="1200">
                <a:solidFill>
                  <a:schemeClr val="tx1"/>
                </a:solidFill>
                <a:effectLst/>
                <a:latin typeface="+mn-lt"/>
                <a:ea typeface="+mn-ea"/>
                <a:cs typeface="+mn-cs"/>
              </a:rPr>
              <a:t>LET OP:</a:t>
            </a:r>
          </a:p>
          <a:p>
            <a:endParaRPr lang="nl-NL" sz="1200" b="0" i="0" kern="1200">
              <a:solidFill>
                <a:schemeClr val="tx1"/>
              </a:solidFill>
              <a:effectLst/>
              <a:latin typeface="+mn-lt"/>
              <a:ea typeface="+mn-ea"/>
              <a:cs typeface="+mn-cs"/>
            </a:endParaRPr>
          </a:p>
          <a:p>
            <a:pPr marL="171450" lvl="0" indent="-171450">
              <a:buFont typeface="Arial" panose="020B0604020202020204" pitchFamily="34" charset="0"/>
              <a:buChar char="•"/>
            </a:pPr>
            <a:r>
              <a:rPr lang="nl-NL" sz="1200" kern="1200">
                <a:solidFill>
                  <a:schemeClr val="tx1"/>
                </a:solidFill>
                <a:effectLst/>
                <a:latin typeface="+mj-lt"/>
                <a:ea typeface="+mn-ea"/>
                <a:cs typeface="+mn-cs"/>
              </a:rPr>
              <a:t>De BIM basis ILS benoemt waarover afspraken gemaakt moeten worden. Het </a:t>
            </a:r>
            <a:r>
              <a:rPr lang="nl-NL" sz="1200" u="sng" kern="1200">
                <a:solidFill>
                  <a:schemeClr val="tx1"/>
                </a:solidFill>
                <a:effectLst/>
                <a:latin typeface="+mj-lt"/>
                <a:ea typeface="+mn-ea"/>
                <a:cs typeface="+mn-cs"/>
              </a:rPr>
              <a:t>zijn</a:t>
            </a:r>
            <a:r>
              <a:rPr lang="nl-NL" sz="1200" kern="1200">
                <a:solidFill>
                  <a:schemeClr val="tx1"/>
                </a:solidFill>
                <a:effectLst/>
                <a:latin typeface="+mj-lt"/>
                <a:ea typeface="+mn-ea"/>
                <a:cs typeface="+mn-cs"/>
              </a:rPr>
              <a:t> de afspraken niet inhoudelijk.</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Hoofdstuk 3 benoemt waaraan ieder aspectmodel dient te voldoen.</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Hoofdstuk 4 beschrijft thema’s. Niet ieder aspectmodel dient hier aan te voldoen maar het coördinatiemodel uiteindelijk wel.</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De BIM basis ILS benoemt niet wanneer alle onderdelen in de modellen moeten zijn opgenomen.</a:t>
            </a:r>
          </a:p>
          <a:p>
            <a:pPr marL="171450" lvl="0" indent="-171450">
              <a:buFont typeface="Arial" panose="020B0604020202020204" pitchFamily="34" charset="0"/>
              <a:buChar char="•"/>
            </a:pPr>
            <a:endParaRPr lang="nl-NL" sz="1200" kern="1200">
              <a:solidFill>
                <a:schemeClr val="tx1"/>
              </a:solidFill>
              <a:effectLst/>
              <a:latin typeface="+mj-lt"/>
              <a:ea typeface="+mn-ea"/>
              <a:cs typeface="+mn-cs"/>
            </a:endParaRPr>
          </a:p>
          <a:p>
            <a:pPr marL="171450" lvl="0" indent="-171450">
              <a:buFont typeface="Arial" panose="020B0604020202020204" pitchFamily="34" charset="0"/>
              <a:buChar char="•"/>
            </a:pPr>
            <a:r>
              <a:rPr lang="nl-NL" sz="1200" kern="1200">
                <a:solidFill>
                  <a:schemeClr val="tx1"/>
                </a:solidFill>
                <a:effectLst/>
                <a:latin typeface="+mj-lt"/>
                <a:ea typeface="+mn-ea"/>
                <a:cs typeface="+mn-cs"/>
              </a:rPr>
              <a:t>In de bijlagen van dit BUP worden gedetailleerde afspraken vastgelegd.</a:t>
            </a:r>
          </a:p>
        </p:txBody>
      </p:sp>
      <p:pic>
        <p:nvPicPr>
          <p:cNvPr id="38" name="Afbeelding 37">
            <a:extLst>
              <a:ext uri="{FF2B5EF4-FFF2-40B4-BE49-F238E27FC236}">
                <a16:creationId xmlns:a16="http://schemas.microsoft.com/office/drawing/2014/main" id="{1B0EE555-B6C5-E34D-8346-517036BCCAAF}"/>
              </a:ext>
            </a:extLst>
          </p:cNvPr>
          <p:cNvPicPr>
            <a:picLocks noChangeAspect="1"/>
          </p:cNvPicPr>
          <p:nvPr userDrawn="1"/>
        </p:nvPicPr>
        <p:blipFill>
          <a:blip r:embed="rId2"/>
          <a:stretch>
            <a:fillRect/>
          </a:stretch>
        </p:blipFill>
        <p:spPr>
          <a:xfrm>
            <a:off x="4120353" y="1418283"/>
            <a:ext cx="1757152" cy="2487914"/>
          </a:xfrm>
          <a:prstGeom prst="rect">
            <a:avLst/>
          </a:prstGeom>
          <a:ln w="6350">
            <a:solidFill>
              <a:schemeClr val="accent3"/>
            </a:solidFill>
          </a:ln>
        </p:spPr>
      </p:pic>
      <p:pic>
        <p:nvPicPr>
          <p:cNvPr id="37" name="Afbeelding 36">
            <a:extLst>
              <a:ext uri="{FF2B5EF4-FFF2-40B4-BE49-F238E27FC236}">
                <a16:creationId xmlns:a16="http://schemas.microsoft.com/office/drawing/2014/main" id="{6F5FFD96-75DE-1547-BA9D-8485C3FFCF58}"/>
              </a:ext>
            </a:extLst>
          </p:cNvPr>
          <p:cNvPicPr>
            <a:picLocks noChangeAspect="1"/>
          </p:cNvPicPr>
          <p:nvPr userDrawn="1"/>
        </p:nvPicPr>
        <p:blipFill>
          <a:blip r:embed="rId3"/>
          <a:stretch>
            <a:fillRect/>
          </a:stretch>
        </p:blipFill>
        <p:spPr>
          <a:xfrm>
            <a:off x="3703123" y="3003343"/>
            <a:ext cx="1757152" cy="2486536"/>
          </a:xfrm>
          <a:prstGeom prst="rect">
            <a:avLst/>
          </a:prstGeom>
        </p:spPr>
      </p:pic>
      <p:sp>
        <p:nvSpPr>
          <p:cNvPr id="41" name="Tekstvak 40">
            <a:extLst>
              <a:ext uri="{FF2B5EF4-FFF2-40B4-BE49-F238E27FC236}">
                <a16:creationId xmlns:a16="http://schemas.microsoft.com/office/drawing/2014/main" id="{7C405750-871F-8B4A-8D76-DAF297FB71CE}"/>
              </a:ext>
            </a:extLst>
          </p:cNvPr>
          <p:cNvSpPr txBox="1"/>
          <p:nvPr userDrawn="1"/>
        </p:nvSpPr>
        <p:spPr>
          <a:xfrm>
            <a:off x="631960" y="1323995"/>
            <a:ext cx="2956630" cy="478387"/>
          </a:xfrm>
          <a:prstGeom prst="rect">
            <a:avLst/>
          </a:prstGeom>
          <a:noFill/>
        </p:spPr>
        <p:txBody>
          <a:bodyPr wrap="square" lIns="108000" tIns="108000" rIns="108000" bIns="0" rtlCol="0">
            <a:spAutoFit/>
          </a:bodyPr>
          <a:lstStyle/>
          <a:p>
            <a:r>
              <a:rPr lang="nl-NL" sz="1200" kern="1200">
                <a:solidFill>
                  <a:schemeClr val="tx1"/>
                </a:solidFill>
                <a:effectLst/>
                <a:latin typeface="+mj-lt"/>
                <a:ea typeface="+mn-ea"/>
                <a:cs typeface="+mn-cs"/>
              </a:rPr>
              <a:t>We gebruiken de </a:t>
            </a:r>
            <a:r>
              <a:rPr lang="nl-NL" sz="1200" kern="1200">
                <a:solidFill>
                  <a:schemeClr val="tx1"/>
                </a:solidFill>
                <a:effectLst/>
                <a:latin typeface="+mj-lt"/>
                <a:ea typeface="+mn-ea"/>
                <a:cs typeface="+mn-cs"/>
                <a:hlinkClick r:id="rId4"/>
              </a:rPr>
              <a:t>BIM basis ILS.</a:t>
            </a:r>
            <a:r>
              <a:rPr lang="nl-NL" sz="1200" kern="1200">
                <a:solidFill>
                  <a:schemeClr val="tx1"/>
                </a:solidFill>
                <a:effectLst/>
                <a:latin typeface="+mj-lt"/>
                <a:ea typeface="+mn-ea"/>
                <a:cs typeface="+mn-cs"/>
              </a:rPr>
              <a:t> De richtlijn die helpt dezelfde (BIM)taal te spreken. </a:t>
            </a:r>
          </a:p>
        </p:txBody>
      </p:sp>
      <p:sp>
        <p:nvSpPr>
          <p:cNvPr id="2" name="Tijdelijke aanduiding voor dianummer 1">
            <a:extLst>
              <a:ext uri="{FF2B5EF4-FFF2-40B4-BE49-F238E27FC236}">
                <a16:creationId xmlns:a16="http://schemas.microsoft.com/office/drawing/2014/main" id="{55A8C1C2-467B-0C42-A5EA-F25B17C2A859}"/>
              </a:ext>
            </a:extLst>
          </p:cNvPr>
          <p:cNvSpPr>
            <a:spLocks noGrp="1"/>
          </p:cNvSpPr>
          <p:nvPr>
            <p:ph type="sldNum" sz="quarter" idx="26"/>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grpSp>
        <p:nvGrpSpPr>
          <p:cNvPr id="42" name="Groep 41">
            <a:extLst>
              <a:ext uri="{FF2B5EF4-FFF2-40B4-BE49-F238E27FC236}">
                <a16:creationId xmlns:a16="http://schemas.microsoft.com/office/drawing/2014/main" id="{35CE8F1A-B4E2-334F-89A3-A72F1601893D}"/>
              </a:ext>
            </a:extLst>
          </p:cNvPr>
          <p:cNvGrpSpPr/>
          <p:nvPr userDrawn="1"/>
        </p:nvGrpSpPr>
        <p:grpSpPr>
          <a:xfrm>
            <a:off x="631959" y="946525"/>
            <a:ext cx="5356364" cy="359756"/>
            <a:chOff x="220538" y="240664"/>
            <a:chExt cx="5356364" cy="395734"/>
          </a:xfrm>
        </p:grpSpPr>
        <p:sp>
          <p:nvSpPr>
            <p:cNvPr id="43" name="Rechthoek 42">
              <a:extLst>
                <a:ext uri="{FF2B5EF4-FFF2-40B4-BE49-F238E27FC236}">
                  <a16:creationId xmlns:a16="http://schemas.microsoft.com/office/drawing/2014/main" id="{22F885F8-4F9F-3E45-97B6-2202FF8C2834}"/>
                </a:ext>
              </a:extLst>
            </p:cNvPr>
            <p:cNvSpPr/>
            <p:nvPr userDrawn="1"/>
          </p:nvSpPr>
          <p:spPr>
            <a:xfrm>
              <a:off x="220538" y="240664"/>
              <a:ext cx="5356364" cy="392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44" name="Tijdelijke aanduiding voor titel 1">
              <a:extLst>
                <a:ext uri="{FF2B5EF4-FFF2-40B4-BE49-F238E27FC236}">
                  <a16:creationId xmlns:a16="http://schemas.microsoft.com/office/drawing/2014/main" id="{4E4B663D-51F3-3643-A0B0-1A1E2CAA951E}"/>
                </a:ext>
              </a:extLst>
            </p:cNvPr>
            <p:cNvSpPr txBox="1">
              <a:spLocks/>
            </p:cNvSpPr>
            <p:nvPr userDrawn="1"/>
          </p:nvSpPr>
          <p:spPr>
            <a:xfrm>
              <a:off x="225550" y="244358"/>
              <a:ext cx="2780761" cy="392040"/>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6A1. GEBRUIKEN VAN ILS’EN</a:t>
              </a:r>
              <a:r>
                <a:rPr lang="nl-NL" sz="1100" b="0">
                  <a:solidFill>
                    <a:schemeClr val="bg1"/>
                  </a:solidFill>
                  <a:effectLst/>
                  <a:latin typeface="Arial" panose="020B0604020202020204" pitchFamily="34" charset="0"/>
                  <a:cs typeface="Arial" panose="020B0604020202020204" pitchFamily="34" charset="0"/>
                </a:rPr>
                <a:t> </a:t>
              </a:r>
              <a:endParaRPr lang="nl-NL" sz="1100" b="0">
                <a:solidFill>
                  <a:schemeClr val="bg1"/>
                </a:solidFill>
                <a:latin typeface="Arial" panose="020B0604020202020204" pitchFamily="34" charset="0"/>
                <a:cs typeface="Arial" panose="020B0604020202020204" pitchFamily="34" charset="0"/>
              </a:endParaRPr>
            </a:p>
          </p:txBody>
        </p:sp>
      </p:grpSp>
      <p:sp>
        <p:nvSpPr>
          <p:cNvPr id="60" name="Rechthoek 59">
            <a:extLst>
              <a:ext uri="{FF2B5EF4-FFF2-40B4-BE49-F238E27FC236}">
                <a16:creationId xmlns:a16="http://schemas.microsoft.com/office/drawing/2014/main" id="{EB401303-AE04-DA45-94CA-F6423B5B2185}"/>
              </a:ext>
            </a:extLst>
          </p:cNvPr>
          <p:cNvSpPr/>
          <p:nvPr userDrawn="1"/>
        </p:nvSpPr>
        <p:spPr>
          <a:xfrm>
            <a:off x="6203638" y="946525"/>
            <a:ext cx="5364000"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35" name="Tekstvak 34">
            <a:extLst>
              <a:ext uri="{FF2B5EF4-FFF2-40B4-BE49-F238E27FC236}">
                <a16:creationId xmlns:a16="http://schemas.microsoft.com/office/drawing/2014/main" id="{493184BE-962B-4C43-8AAE-2E87261D796B}"/>
              </a:ext>
            </a:extLst>
          </p:cNvPr>
          <p:cNvSpPr txBox="1"/>
          <p:nvPr userDrawn="1"/>
        </p:nvSpPr>
        <p:spPr>
          <a:xfrm>
            <a:off x="631959" y="196394"/>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3D-MODELAFSPRAKEN</a:t>
            </a:r>
            <a:endParaRPr lang="nl-NL" sz="2200" b="1">
              <a:solidFill>
                <a:schemeClr val="accent1"/>
              </a:solidFill>
              <a:latin typeface="Arial" panose="020B0604020202020204" pitchFamily="34" charset="0"/>
              <a:cs typeface="Arial" panose="020B0604020202020204" pitchFamily="34" charset="0"/>
            </a:endParaRPr>
          </a:p>
        </p:txBody>
      </p:sp>
      <p:sp>
        <p:nvSpPr>
          <p:cNvPr id="17" name="Tekstvak 16">
            <a:extLst>
              <a:ext uri="{FF2B5EF4-FFF2-40B4-BE49-F238E27FC236}">
                <a16:creationId xmlns:a16="http://schemas.microsoft.com/office/drawing/2014/main" id="{610ADA9D-A11A-ADCB-5167-0237BD7C15EA}"/>
              </a:ext>
            </a:extLst>
          </p:cNvPr>
          <p:cNvSpPr txBox="1"/>
          <p:nvPr userDrawn="1"/>
        </p:nvSpPr>
        <p:spPr>
          <a:xfrm>
            <a:off x="7163199" y="1293418"/>
            <a:ext cx="3444877" cy="478387"/>
          </a:xfrm>
          <a:prstGeom prst="rect">
            <a:avLst/>
          </a:prstGeom>
          <a:noFill/>
        </p:spPr>
        <p:txBody>
          <a:bodyPr wrap="square" lIns="108000" tIns="108000" rIns="108000" bIns="0" rtlCol="0">
            <a:spAutoFit/>
          </a:bodyPr>
          <a:lstStyle/>
          <a:p>
            <a:pPr marL="0" lvl="0" indent="0" algn="ctr">
              <a:buFont typeface="Arial" panose="020B0604020202020204" pitchFamily="34" charset="0"/>
              <a:buNone/>
            </a:pPr>
            <a:r>
              <a:rPr lang="nl-NL" sz="1200" kern="1200">
                <a:solidFill>
                  <a:schemeClr val="tx1"/>
                </a:solidFill>
                <a:effectLst/>
                <a:latin typeface="+mj-lt"/>
                <a:ea typeface="+mn-ea"/>
                <a:cs typeface="+mn-cs"/>
              </a:rPr>
              <a:t>Voor iedere tegel benoemen we in onderstaande tabel wanneer er aan de tegel zal worden voldaan.</a:t>
            </a:r>
            <a:endParaRPr lang="nl-NL" sz="1200" kern="1200">
              <a:solidFill>
                <a:schemeClr val="accent1"/>
              </a:solidFill>
              <a:effectLst/>
              <a:latin typeface="+mn-lt"/>
              <a:ea typeface="+mn-ea"/>
              <a:cs typeface="+mn-cs"/>
            </a:endParaRPr>
          </a:p>
        </p:txBody>
      </p:sp>
      <p:sp>
        <p:nvSpPr>
          <p:cNvPr id="3" name="Titel 2">
            <a:extLst>
              <a:ext uri="{FF2B5EF4-FFF2-40B4-BE49-F238E27FC236}">
                <a16:creationId xmlns:a16="http://schemas.microsoft.com/office/drawing/2014/main" id="{1261CC98-246B-D47B-82E0-5BDBF63F608C}"/>
              </a:ext>
            </a:extLst>
          </p:cNvPr>
          <p:cNvSpPr>
            <a:spLocks noGrp="1"/>
          </p:cNvSpPr>
          <p:nvPr>
            <p:ph type="title"/>
          </p:nvPr>
        </p:nvSpPr>
        <p:spPr>
          <a:xfrm>
            <a:off x="838200" y="365125"/>
            <a:ext cx="10515600" cy="1325563"/>
          </a:xfrm>
          <a:prstGeom prst="rect">
            <a:avLst/>
          </a:prstGeom>
        </p:spPr>
        <p:txBody>
          <a:bodyPr/>
          <a:lstStyle/>
          <a:p>
            <a:r>
              <a:rPr lang="nl-NL"/>
              <a:t>Klik om stijl te bewerken</a:t>
            </a:r>
          </a:p>
        </p:txBody>
      </p:sp>
    </p:spTree>
    <p:extLst>
      <p:ext uri="{BB962C8B-B14F-4D97-AF65-F5344CB8AC3E}">
        <p14:creationId xmlns:p14="http://schemas.microsoft.com/office/powerpoint/2010/main" val="2818620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6A_ILS'en ILS O&amp;E">
    <p:spTree>
      <p:nvGrpSpPr>
        <p:cNvPr id="1" name=""/>
        <p:cNvGrpSpPr/>
        <p:nvPr/>
      </p:nvGrpSpPr>
      <p:grpSpPr>
        <a:xfrm>
          <a:off x="0" y="0"/>
          <a:ext cx="0" cy="0"/>
          <a:chOff x="0" y="0"/>
          <a:chExt cx="0" cy="0"/>
        </a:xfrm>
      </p:grpSpPr>
      <p:sp>
        <p:nvSpPr>
          <p:cNvPr id="72" name="Rechthoek 71">
            <a:extLst>
              <a:ext uri="{FF2B5EF4-FFF2-40B4-BE49-F238E27FC236}">
                <a16:creationId xmlns:a16="http://schemas.microsoft.com/office/drawing/2014/main" id="{9F2018A6-0E0F-D44D-BEA4-178AB6660FD1}"/>
              </a:ext>
            </a:extLst>
          </p:cNvPr>
          <p:cNvSpPr/>
          <p:nvPr userDrawn="1"/>
        </p:nvSpPr>
        <p:spPr>
          <a:xfrm>
            <a:off x="636971" y="1318260"/>
            <a:ext cx="5363999" cy="476023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142B15FF-3305-BF45-B98D-440CAD8FBFD7}"/>
              </a:ext>
            </a:extLst>
          </p:cNvPr>
          <p:cNvSpPr/>
          <p:nvPr userDrawn="1"/>
        </p:nvSpPr>
        <p:spPr>
          <a:xfrm>
            <a:off x="6219128" y="1290661"/>
            <a:ext cx="5357787" cy="47668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Tekstvak 35">
            <a:extLst>
              <a:ext uri="{FF2B5EF4-FFF2-40B4-BE49-F238E27FC236}">
                <a16:creationId xmlns:a16="http://schemas.microsoft.com/office/drawing/2014/main" id="{DC688318-0333-CD4A-BD6E-1495BEA15610}"/>
              </a:ext>
            </a:extLst>
          </p:cNvPr>
          <p:cNvSpPr txBox="1"/>
          <p:nvPr userDrawn="1"/>
        </p:nvSpPr>
        <p:spPr>
          <a:xfrm>
            <a:off x="661057" y="2028610"/>
            <a:ext cx="4359517" cy="1401716"/>
          </a:xfrm>
          <a:prstGeom prst="rect">
            <a:avLst/>
          </a:prstGeom>
          <a:noFill/>
        </p:spPr>
        <p:txBody>
          <a:bodyPr wrap="square" lIns="108000" tIns="108000" rIns="108000" bIns="0" rtlCol="0">
            <a:spAutoFit/>
          </a:bodyPr>
          <a:lstStyle/>
          <a:p>
            <a:r>
              <a:rPr lang="nl-NL" sz="1200" b="0" i="0" kern="1200">
                <a:solidFill>
                  <a:schemeClr val="tx1"/>
                </a:solidFill>
                <a:effectLst/>
                <a:latin typeface="+mn-lt"/>
                <a:ea typeface="+mn-ea"/>
                <a:cs typeface="+mn-cs"/>
              </a:rPr>
              <a:t>LET OP:</a:t>
            </a:r>
          </a:p>
          <a:p>
            <a:endParaRPr lang="nl-NL" sz="1200" b="0" i="0" kern="1200">
              <a:solidFill>
                <a:schemeClr val="tx1"/>
              </a:solidFill>
              <a:effectLst/>
              <a:latin typeface="+mn-lt"/>
              <a:ea typeface="+mn-ea"/>
              <a:cs typeface="+mn-cs"/>
            </a:endParaRPr>
          </a:p>
          <a:p>
            <a:pPr marL="171450" lvl="0" indent="-171450">
              <a:buFont typeface="Arial" panose="020B0604020202020204" pitchFamily="34" charset="0"/>
              <a:buChar char="•"/>
            </a:pPr>
            <a:r>
              <a:rPr lang="nl-NL" sz="1200" kern="1200">
                <a:solidFill>
                  <a:schemeClr val="tx1"/>
                </a:solidFill>
                <a:effectLst/>
                <a:latin typeface="+mj-lt"/>
                <a:ea typeface="+mn-ea"/>
                <a:cs typeface="+mn-cs"/>
              </a:rPr>
              <a:t>De ILS Ontwerp &amp; Engineering is bedoeld om aan te passen door bedrijf-, of projectspecifieke eigenschappen uit te vragen. De O&amp;E van toepassing verklaren zonder uitwerking is niet mogelijk.</a:t>
            </a:r>
          </a:p>
          <a:p>
            <a:pPr marL="171450" lvl="0" indent="-171450">
              <a:buFont typeface="Arial" panose="020B0604020202020204" pitchFamily="34" charset="0"/>
              <a:buChar char="•"/>
            </a:pPr>
            <a:r>
              <a:rPr lang="nl-NL" sz="1200" kern="1200">
                <a:solidFill>
                  <a:schemeClr val="tx1"/>
                </a:solidFill>
                <a:effectLst/>
                <a:latin typeface="+mj-lt"/>
                <a:ea typeface="+mn-ea"/>
                <a:cs typeface="+mn-cs"/>
              </a:rPr>
              <a:t>In de rechterkolom op deze pagina is een link te vinden naar de projectspecifieke uitwerking.</a:t>
            </a:r>
          </a:p>
        </p:txBody>
      </p:sp>
      <p:sp>
        <p:nvSpPr>
          <p:cNvPr id="41" name="Tekstvak 40">
            <a:extLst>
              <a:ext uri="{FF2B5EF4-FFF2-40B4-BE49-F238E27FC236}">
                <a16:creationId xmlns:a16="http://schemas.microsoft.com/office/drawing/2014/main" id="{7C405750-871F-8B4A-8D76-DAF297FB71CE}"/>
              </a:ext>
            </a:extLst>
          </p:cNvPr>
          <p:cNvSpPr txBox="1"/>
          <p:nvPr userDrawn="1"/>
        </p:nvSpPr>
        <p:spPr>
          <a:xfrm>
            <a:off x="631959" y="1323995"/>
            <a:ext cx="2767865" cy="478387"/>
          </a:xfrm>
          <a:prstGeom prst="rect">
            <a:avLst/>
          </a:prstGeom>
          <a:noFill/>
        </p:spPr>
        <p:txBody>
          <a:bodyPr wrap="square" lIns="108000" tIns="108000" rIns="108000" bIns="0" rtlCol="0">
            <a:spAutoFit/>
          </a:bodyPr>
          <a:lstStyle/>
          <a:p>
            <a:r>
              <a:rPr lang="nl-NL" sz="1200" kern="1200">
                <a:solidFill>
                  <a:schemeClr val="tx1"/>
                </a:solidFill>
                <a:effectLst/>
                <a:latin typeface="+mj-lt"/>
                <a:ea typeface="+mn-ea"/>
                <a:cs typeface="+mn-cs"/>
              </a:rPr>
              <a:t>We gebruiken de </a:t>
            </a:r>
            <a:r>
              <a:rPr lang="nl-NL" sz="1200" kern="1200">
                <a:solidFill>
                  <a:schemeClr val="tx1"/>
                </a:solidFill>
                <a:effectLst/>
                <a:latin typeface="+mj-lt"/>
                <a:ea typeface="+mn-ea"/>
                <a:cs typeface="+mn-cs"/>
                <a:hlinkClick r:id="rId2"/>
              </a:rPr>
              <a:t>ILS O&amp;E</a:t>
            </a:r>
            <a:r>
              <a:rPr lang="nl-NL" sz="1200" kern="1200">
                <a:solidFill>
                  <a:schemeClr val="tx1"/>
                </a:solidFill>
                <a:effectLst/>
                <a:latin typeface="+mj-lt"/>
                <a:ea typeface="+mn-ea"/>
                <a:cs typeface="+mn-cs"/>
              </a:rPr>
              <a:t>. De richtlijn die helpt dezelfde (BIM)taal te spreken. </a:t>
            </a:r>
          </a:p>
        </p:txBody>
      </p:sp>
      <p:sp>
        <p:nvSpPr>
          <p:cNvPr id="2" name="Tijdelijke aanduiding voor dianummer 1">
            <a:extLst>
              <a:ext uri="{FF2B5EF4-FFF2-40B4-BE49-F238E27FC236}">
                <a16:creationId xmlns:a16="http://schemas.microsoft.com/office/drawing/2014/main" id="{55A8C1C2-467B-0C42-A5EA-F25B17C2A859}"/>
              </a:ext>
            </a:extLst>
          </p:cNvPr>
          <p:cNvSpPr>
            <a:spLocks noGrp="1"/>
          </p:cNvSpPr>
          <p:nvPr>
            <p:ph type="sldNum" sz="quarter" idx="26"/>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grpSp>
        <p:nvGrpSpPr>
          <p:cNvPr id="42" name="Groep 41">
            <a:extLst>
              <a:ext uri="{FF2B5EF4-FFF2-40B4-BE49-F238E27FC236}">
                <a16:creationId xmlns:a16="http://schemas.microsoft.com/office/drawing/2014/main" id="{35CE8F1A-B4E2-334F-89A3-A72F1601893D}"/>
              </a:ext>
            </a:extLst>
          </p:cNvPr>
          <p:cNvGrpSpPr/>
          <p:nvPr userDrawn="1"/>
        </p:nvGrpSpPr>
        <p:grpSpPr>
          <a:xfrm>
            <a:off x="631959" y="946525"/>
            <a:ext cx="5356364" cy="359756"/>
            <a:chOff x="220538" y="240664"/>
            <a:chExt cx="5356364" cy="395734"/>
          </a:xfrm>
        </p:grpSpPr>
        <p:sp>
          <p:nvSpPr>
            <p:cNvPr id="43" name="Rechthoek 42">
              <a:extLst>
                <a:ext uri="{FF2B5EF4-FFF2-40B4-BE49-F238E27FC236}">
                  <a16:creationId xmlns:a16="http://schemas.microsoft.com/office/drawing/2014/main" id="{22F885F8-4F9F-3E45-97B6-2202FF8C2834}"/>
                </a:ext>
              </a:extLst>
            </p:cNvPr>
            <p:cNvSpPr/>
            <p:nvPr userDrawn="1"/>
          </p:nvSpPr>
          <p:spPr>
            <a:xfrm>
              <a:off x="220538" y="240664"/>
              <a:ext cx="5356364" cy="392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44" name="Tijdelijke aanduiding voor titel 1">
              <a:extLst>
                <a:ext uri="{FF2B5EF4-FFF2-40B4-BE49-F238E27FC236}">
                  <a16:creationId xmlns:a16="http://schemas.microsoft.com/office/drawing/2014/main" id="{4E4B663D-51F3-3643-A0B0-1A1E2CAA951E}"/>
                </a:ext>
              </a:extLst>
            </p:cNvPr>
            <p:cNvSpPr txBox="1">
              <a:spLocks/>
            </p:cNvSpPr>
            <p:nvPr userDrawn="1"/>
          </p:nvSpPr>
          <p:spPr>
            <a:xfrm>
              <a:off x="225550" y="244358"/>
              <a:ext cx="2780761" cy="392040"/>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6A1. GEBRUIKEN VAN ILS’EN</a:t>
              </a:r>
              <a:r>
                <a:rPr lang="nl-NL" sz="1100" b="0">
                  <a:solidFill>
                    <a:schemeClr val="bg1"/>
                  </a:solidFill>
                  <a:effectLst/>
                  <a:latin typeface="Arial" panose="020B0604020202020204" pitchFamily="34" charset="0"/>
                  <a:cs typeface="Arial" panose="020B0604020202020204" pitchFamily="34" charset="0"/>
                </a:rPr>
                <a:t> </a:t>
              </a:r>
              <a:endParaRPr lang="nl-NL" sz="1100" b="0">
                <a:solidFill>
                  <a:schemeClr val="bg1"/>
                </a:solidFill>
                <a:latin typeface="Arial" panose="020B0604020202020204" pitchFamily="34" charset="0"/>
                <a:cs typeface="Arial" panose="020B0604020202020204" pitchFamily="34" charset="0"/>
              </a:endParaRPr>
            </a:p>
          </p:txBody>
        </p:sp>
      </p:grpSp>
      <p:sp>
        <p:nvSpPr>
          <p:cNvPr id="60" name="Rechthoek 59">
            <a:extLst>
              <a:ext uri="{FF2B5EF4-FFF2-40B4-BE49-F238E27FC236}">
                <a16:creationId xmlns:a16="http://schemas.microsoft.com/office/drawing/2014/main" id="{EB401303-AE04-DA45-94CA-F6423B5B2185}"/>
              </a:ext>
            </a:extLst>
          </p:cNvPr>
          <p:cNvSpPr/>
          <p:nvPr userDrawn="1"/>
        </p:nvSpPr>
        <p:spPr>
          <a:xfrm>
            <a:off x="6203638" y="946525"/>
            <a:ext cx="5364000"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35" name="Tekstvak 34">
            <a:extLst>
              <a:ext uri="{FF2B5EF4-FFF2-40B4-BE49-F238E27FC236}">
                <a16:creationId xmlns:a16="http://schemas.microsoft.com/office/drawing/2014/main" id="{493184BE-962B-4C43-8AAE-2E87261D796B}"/>
              </a:ext>
            </a:extLst>
          </p:cNvPr>
          <p:cNvSpPr txBox="1"/>
          <p:nvPr userDrawn="1"/>
        </p:nvSpPr>
        <p:spPr>
          <a:xfrm>
            <a:off x="631959" y="196394"/>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3D-MODELAFSPRAKEN</a:t>
            </a:r>
            <a:endParaRPr lang="nl-NL" sz="2200" b="1">
              <a:solidFill>
                <a:schemeClr val="accent1"/>
              </a:solidFill>
              <a:latin typeface="Arial" panose="020B0604020202020204" pitchFamily="34" charset="0"/>
              <a:cs typeface="Arial" panose="020B0604020202020204" pitchFamily="34" charset="0"/>
            </a:endParaRPr>
          </a:p>
        </p:txBody>
      </p:sp>
      <p:grpSp>
        <p:nvGrpSpPr>
          <p:cNvPr id="20" name="Groep 19">
            <a:extLst>
              <a:ext uri="{FF2B5EF4-FFF2-40B4-BE49-F238E27FC236}">
                <a16:creationId xmlns:a16="http://schemas.microsoft.com/office/drawing/2014/main" id="{1474EC71-F2FB-B3AA-D35E-B07BE57946A3}"/>
              </a:ext>
            </a:extLst>
          </p:cNvPr>
          <p:cNvGrpSpPr/>
          <p:nvPr userDrawn="1"/>
        </p:nvGrpSpPr>
        <p:grpSpPr>
          <a:xfrm>
            <a:off x="899956" y="3608525"/>
            <a:ext cx="3965341" cy="2197051"/>
            <a:chOff x="924321" y="1383750"/>
            <a:chExt cx="7308896" cy="4204800"/>
          </a:xfrm>
        </p:grpSpPr>
        <p:pic>
          <p:nvPicPr>
            <p:cNvPr id="21" name="Afbeelding 20">
              <a:extLst>
                <a:ext uri="{FF2B5EF4-FFF2-40B4-BE49-F238E27FC236}">
                  <a16:creationId xmlns:a16="http://schemas.microsoft.com/office/drawing/2014/main" id="{9DC79A48-6361-F9F2-7B6F-838C2C01D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321" y="2296720"/>
              <a:ext cx="4658929" cy="3291830"/>
            </a:xfrm>
            <a:prstGeom prst="rect">
              <a:avLst/>
            </a:prstGeom>
          </p:spPr>
        </p:pic>
        <p:pic>
          <p:nvPicPr>
            <p:cNvPr id="22" name="Afbeelding 21">
              <a:extLst>
                <a:ext uri="{FF2B5EF4-FFF2-40B4-BE49-F238E27FC236}">
                  <a16:creationId xmlns:a16="http://schemas.microsoft.com/office/drawing/2014/main" id="{2B11CAAD-7B98-4E6C-2F8B-555686089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088" y="1840235"/>
              <a:ext cx="4674885" cy="3290400"/>
            </a:xfrm>
            <a:prstGeom prst="rect">
              <a:avLst/>
            </a:prstGeom>
          </p:spPr>
        </p:pic>
        <p:pic>
          <p:nvPicPr>
            <p:cNvPr id="23" name="Afbeelding 22">
              <a:extLst>
                <a:ext uri="{FF2B5EF4-FFF2-40B4-BE49-F238E27FC236}">
                  <a16:creationId xmlns:a16="http://schemas.microsoft.com/office/drawing/2014/main" id="{16405A93-39B5-CC60-EEB7-9561F5DEC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1810" y="1383750"/>
              <a:ext cx="4671407" cy="3290400"/>
            </a:xfrm>
            <a:prstGeom prst="rect">
              <a:avLst/>
            </a:prstGeom>
          </p:spPr>
        </p:pic>
      </p:grpSp>
      <p:pic>
        <p:nvPicPr>
          <p:cNvPr id="24" name="Afbeelding 23">
            <a:extLst>
              <a:ext uri="{FF2B5EF4-FFF2-40B4-BE49-F238E27FC236}">
                <a16:creationId xmlns:a16="http://schemas.microsoft.com/office/drawing/2014/main" id="{3CC81B54-4CD1-343A-2D07-0480F569165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62263" y="1399219"/>
            <a:ext cx="1125457" cy="825799"/>
          </a:xfrm>
          <a:prstGeom prst="rect">
            <a:avLst/>
          </a:prstGeom>
        </p:spPr>
      </p:pic>
    </p:spTree>
    <p:extLst>
      <p:ext uri="{BB962C8B-B14F-4D97-AF65-F5344CB8AC3E}">
        <p14:creationId xmlns:p14="http://schemas.microsoft.com/office/powerpoint/2010/main" val="1460314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3d-Modelafspraken">
    <p:spTree>
      <p:nvGrpSpPr>
        <p:cNvPr id="1" name=""/>
        <p:cNvGrpSpPr/>
        <p:nvPr/>
      </p:nvGrpSpPr>
      <p:grpSpPr>
        <a:xfrm>
          <a:off x="0" y="0"/>
          <a:ext cx="0" cy="0"/>
          <a:chOff x="0" y="0"/>
          <a:chExt cx="0" cy="0"/>
        </a:xfrm>
      </p:grpSpPr>
      <p:grpSp>
        <p:nvGrpSpPr>
          <p:cNvPr id="139" name="Groep 138">
            <a:extLst>
              <a:ext uri="{FF2B5EF4-FFF2-40B4-BE49-F238E27FC236}">
                <a16:creationId xmlns:a16="http://schemas.microsoft.com/office/drawing/2014/main" id="{0432E637-0B82-A148-8A89-839FFC888234}"/>
              </a:ext>
            </a:extLst>
          </p:cNvPr>
          <p:cNvGrpSpPr/>
          <p:nvPr userDrawn="1"/>
        </p:nvGrpSpPr>
        <p:grpSpPr>
          <a:xfrm>
            <a:off x="3791748" y="942541"/>
            <a:ext cx="2329200" cy="356400"/>
            <a:chOff x="220536" y="240664"/>
            <a:chExt cx="2271059" cy="324000"/>
          </a:xfrm>
        </p:grpSpPr>
        <p:sp>
          <p:nvSpPr>
            <p:cNvPr id="140" name="Rechthoek 139">
              <a:extLst>
                <a:ext uri="{FF2B5EF4-FFF2-40B4-BE49-F238E27FC236}">
                  <a16:creationId xmlns:a16="http://schemas.microsoft.com/office/drawing/2014/main" id="{9826A72C-29C2-E74F-BF6B-D6CF8BA1D450}"/>
                </a:ext>
              </a:extLst>
            </p:cNvPr>
            <p:cNvSpPr/>
            <p:nvPr userDrawn="1"/>
          </p:nvSpPr>
          <p:spPr>
            <a:xfrm>
              <a:off x="220536" y="240664"/>
              <a:ext cx="2271059"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endParaRPr lang="nl-NL" sz="1100">
                <a:ln>
                  <a:noFill/>
                </a:ln>
                <a:latin typeface="Arial" panose="020B0604020202020204" pitchFamily="34" charset="0"/>
                <a:cs typeface="Arial" panose="020B0604020202020204" pitchFamily="34" charset="0"/>
              </a:endParaRPr>
            </a:p>
          </p:txBody>
        </p:sp>
        <p:sp>
          <p:nvSpPr>
            <p:cNvPr id="141" name="Tijdelijke aanduiding voor titel 1">
              <a:extLst>
                <a:ext uri="{FF2B5EF4-FFF2-40B4-BE49-F238E27FC236}">
                  <a16:creationId xmlns:a16="http://schemas.microsoft.com/office/drawing/2014/main" id="{909C54DA-03E4-D84B-9ADC-D008B109F879}"/>
                </a:ext>
              </a:extLst>
            </p:cNvPr>
            <p:cNvSpPr txBox="1">
              <a:spLocks/>
            </p:cNvSpPr>
            <p:nvPr userDrawn="1"/>
          </p:nvSpPr>
          <p:spPr>
            <a:xfrm>
              <a:off x="226902" y="240664"/>
              <a:ext cx="2258299"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6A. ILS’EN</a:t>
              </a:r>
            </a:p>
          </p:txBody>
        </p:sp>
      </p:grpSp>
      <p:sp>
        <p:nvSpPr>
          <p:cNvPr id="142" name="Tijdelijke aanduiding voor tekst 4">
            <a:extLst>
              <a:ext uri="{FF2B5EF4-FFF2-40B4-BE49-F238E27FC236}">
                <a16:creationId xmlns:a16="http://schemas.microsoft.com/office/drawing/2014/main" id="{8A10D9A5-AA6F-3B46-94DD-231385B1B869}"/>
              </a:ext>
            </a:extLst>
          </p:cNvPr>
          <p:cNvSpPr>
            <a:spLocks noGrp="1"/>
          </p:cNvSpPr>
          <p:nvPr>
            <p:ph type="body" sz="quarter" idx="21" hasCustomPrompt="1"/>
          </p:nvPr>
        </p:nvSpPr>
        <p:spPr>
          <a:xfrm>
            <a:off x="3791366" y="1298630"/>
            <a:ext cx="2329200" cy="1337864"/>
          </a:xfrm>
          <a:prstGeom prst="rect">
            <a:avLst/>
          </a:prstGeom>
          <a:solidFill>
            <a:schemeClr val="bg2">
              <a:lumMod val="20000"/>
              <a:lumOff val="80000"/>
            </a:schemeClr>
          </a:solidFill>
          <a:ln>
            <a:solidFill>
              <a:schemeClr val="accent3"/>
            </a:solidFill>
          </a:ln>
        </p:spPr>
        <p:txBody>
          <a:bodyPr lIns="108000" tIns="108000" rIns="108000" bIns="0"/>
          <a:lstStyle>
            <a:lvl1pPr marL="0" indent="0">
              <a:buNone/>
              <a:defRPr sz="1200" u="sng">
                <a:solidFill>
                  <a:schemeClr val="accent1"/>
                </a:solidFill>
                <a:latin typeface="+mj-lt"/>
              </a:defRPr>
            </a:lvl1pPr>
          </a:lstStyle>
          <a:p>
            <a:pPr lvl="0"/>
            <a:r>
              <a:rPr lang="nl-NL" dirty="0"/>
              <a:t>Link invoegen</a:t>
            </a:r>
          </a:p>
        </p:txBody>
      </p:sp>
      <p:grpSp>
        <p:nvGrpSpPr>
          <p:cNvPr id="151" name="Groep 150">
            <a:extLst>
              <a:ext uri="{FF2B5EF4-FFF2-40B4-BE49-F238E27FC236}">
                <a16:creationId xmlns:a16="http://schemas.microsoft.com/office/drawing/2014/main" id="{FCAD6222-E3AF-784D-9C3E-C26AAD6F3BE5}"/>
              </a:ext>
            </a:extLst>
          </p:cNvPr>
          <p:cNvGrpSpPr/>
          <p:nvPr userDrawn="1"/>
        </p:nvGrpSpPr>
        <p:grpSpPr>
          <a:xfrm>
            <a:off x="6521667" y="942541"/>
            <a:ext cx="2321257" cy="356400"/>
            <a:chOff x="252349" y="240664"/>
            <a:chExt cx="2263314" cy="324283"/>
          </a:xfrm>
        </p:grpSpPr>
        <p:sp>
          <p:nvSpPr>
            <p:cNvPr id="152" name="Rechthoek 151">
              <a:extLst>
                <a:ext uri="{FF2B5EF4-FFF2-40B4-BE49-F238E27FC236}">
                  <a16:creationId xmlns:a16="http://schemas.microsoft.com/office/drawing/2014/main" id="{AE0CBB09-059A-1944-B0C3-33E141CCE915}"/>
                </a:ext>
              </a:extLst>
            </p:cNvPr>
            <p:cNvSpPr/>
            <p:nvPr userDrawn="1"/>
          </p:nvSpPr>
          <p:spPr>
            <a:xfrm>
              <a:off x="252350" y="240664"/>
              <a:ext cx="2263313" cy="32400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endParaRPr lang="nl-NL" sz="1100">
                <a:ln>
                  <a:noFill/>
                </a:ln>
                <a:latin typeface="Arial" panose="020B0604020202020204" pitchFamily="34" charset="0"/>
                <a:cs typeface="Arial" panose="020B0604020202020204" pitchFamily="34" charset="0"/>
              </a:endParaRPr>
            </a:p>
          </p:txBody>
        </p:sp>
        <p:sp>
          <p:nvSpPr>
            <p:cNvPr id="153" name="Tijdelijke aanduiding voor titel 1">
              <a:extLst>
                <a:ext uri="{FF2B5EF4-FFF2-40B4-BE49-F238E27FC236}">
                  <a16:creationId xmlns:a16="http://schemas.microsoft.com/office/drawing/2014/main" id="{CF540ADF-18CE-1D4A-9341-6FE5E00632CC}"/>
                </a:ext>
              </a:extLst>
            </p:cNvPr>
            <p:cNvSpPr txBox="1">
              <a:spLocks/>
            </p:cNvSpPr>
            <p:nvPr userDrawn="1"/>
          </p:nvSpPr>
          <p:spPr>
            <a:xfrm>
              <a:off x="252349" y="240947"/>
              <a:ext cx="2231501" cy="3240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6B. MODELLEERAFSPRAKEN</a:t>
              </a:r>
            </a:p>
          </p:txBody>
        </p:sp>
      </p:grpSp>
      <p:sp>
        <p:nvSpPr>
          <p:cNvPr id="154" name="Tijdelijke aanduiding voor tekst 4">
            <a:extLst>
              <a:ext uri="{FF2B5EF4-FFF2-40B4-BE49-F238E27FC236}">
                <a16:creationId xmlns:a16="http://schemas.microsoft.com/office/drawing/2014/main" id="{686A663D-46AE-2F47-ADEF-C5A56F8AF97D}"/>
              </a:ext>
            </a:extLst>
          </p:cNvPr>
          <p:cNvSpPr>
            <a:spLocks noGrp="1"/>
          </p:cNvSpPr>
          <p:nvPr>
            <p:ph type="body" sz="quarter" idx="22" hasCustomPrompt="1"/>
          </p:nvPr>
        </p:nvSpPr>
        <p:spPr>
          <a:xfrm>
            <a:off x="6521669" y="1298630"/>
            <a:ext cx="2321256" cy="1337864"/>
          </a:xfrm>
          <a:prstGeom prst="rect">
            <a:avLst/>
          </a:prstGeom>
          <a:solidFill>
            <a:schemeClr val="bg2">
              <a:lumMod val="20000"/>
              <a:lumOff val="80000"/>
            </a:schemeClr>
          </a:solidFill>
          <a:ln>
            <a:solidFill>
              <a:schemeClr val="accent3"/>
            </a:solidFill>
          </a:ln>
        </p:spPr>
        <p:txBody>
          <a:bodyPr lIns="108000" tIns="108000" rIns="108000" bIns="0"/>
          <a:lstStyle>
            <a:lvl1pPr marL="0" indent="0">
              <a:buNone/>
              <a:defRPr sz="1200" u="sng">
                <a:solidFill>
                  <a:schemeClr val="accent1"/>
                </a:solidFill>
                <a:latin typeface="+mj-lt"/>
              </a:defRPr>
            </a:lvl1pPr>
          </a:lstStyle>
          <a:p>
            <a:pPr lvl="0"/>
            <a:r>
              <a:rPr lang="nl-NL" dirty="0"/>
              <a:t>Link invoegen</a:t>
            </a:r>
          </a:p>
        </p:txBody>
      </p:sp>
      <p:grpSp>
        <p:nvGrpSpPr>
          <p:cNvPr id="155" name="Groep 154">
            <a:extLst>
              <a:ext uri="{FF2B5EF4-FFF2-40B4-BE49-F238E27FC236}">
                <a16:creationId xmlns:a16="http://schemas.microsoft.com/office/drawing/2014/main" id="{68C012B0-B91B-4C48-B72A-0A91C4464484}"/>
              </a:ext>
            </a:extLst>
          </p:cNvPr>
          <p:cNvGrpSpPr/>
          <p:nvPr userDrawn="1"/>
        </p:nvGrpSpPr>
        <p:grpSpPr>
          <a:xfrm>
            <a:off x="9249816" y="942541"/>
            <a:ext cx="2321256" cy="356400"/>
            <a:chOff x="220538" y="240664"/>
            <a:chExt cx="2263313" cy="341452"/>
          </a:xfrm>
        </p:grpSpPr>
        <p:sp>
          <p:nvSpPr>
            <p:cNvPr id="156" name="Rechthoek 155">
              <a:extLst>
                <a:ext uri="{FF2B5EF4-FFF2-40B4-BE49-F238E27FC236}">
                  <a16:creationId xmlns:a16="http://schemas.microsoft.com/office/drawing/2014/main" id="{3D02A793-BD3A-374B-B230-007B970A0B04}"/>
                </a:ext>
              </a:extLst>
            </p:cNvPr>
            <p:cNvSpPr/>
            <p:nvPr userDrawn="1"/>
          </p:nvSpPr>
          <p:spPr>
            <a:xfrm>
              <a:off x="220538" y="240664"/>
              <a:ext cx="2263313" cy="341452"/>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endParaRPr lang="nl-NL" sz="1100">
                <a:ln>
                  <a:noFill/>
                </a:ln>
                <a:latin typeface="Arial" panose="020B0604020202020204" pitchFamily="34" charset="0"/>
                <a:cs typeface="Arial" panose="020B0604020202020204" pitchFamily="34" charset="0"/>
              </a:endParaRPr>
            </a:p>
          </p:txBody>
        </p:sp>
        <p:sp>
          <p:nvSpPr>
            <p:cNvPr id="157" name="Tijdelijke aanduiding voor titel 1">
              <a:extLst>
                <a:ext uri="{FF2B5EF4-FFF2-40B4-BE49-F238E27FC236}">
                  <a16:creationId xmlns:a16="http://schemas.microsoft.com/office/drawing/2014/main" id="{9EC1296D-36E4-5344-978C-58A29DD7DD81}"/>
                </a:ext>
              </a:extLst>
            </p:cNvPr>
            <p:cNvSpPr txBox="1">
              <a:spLocks/>
            </p:cNvSpPr>
            <p:nvPr userDrawn="1"/>
          </p:nvSpPr>
          <p:spPr>
            <a:xfrm>
              <a:off x="225551" y="240665"/>
              <a:ext cx="2258299" cy="341153"/>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6C. OUTPUT</a:t>
              </a:r>
            </a:p>
          </p:txBody>
        </p:sp>
      </p:grpSp>
      <p:sp>
        <p:nvSpPr>
          <p:cNvPr id="25" name="Tekstvak 24">
            <a:extLst>
              <a:ext uri="{FF2B5EF4-FFF2-40B4-BE49-F238E27FC236}">
                <a16:creationId xmlns:a16="http://schemas.microsoft.com/office/drawing/2014/main" id="{0F278C99-B174-9241-AE84-7F3A9E6F688E}"/>
              </a:ext>
            </a:extLst>
          </p:cNvPr>
          <p:cNvSpPr txBox="1"/>
          <p:nvPr userDrawn="1"/>
        </p:nvSpPr>
        <p:spPr>
          <a:xfrm>
            <a:off x="627266" y="906822"/>
            <a:ext cx="2722368" cy="1846659"/>
          </a:xfrm>
          <a:prstGeom prst="rect">
            <a:avLst/>
          </a:prstGeom>
          <a:noFill/>
        </p:spPr>
        <p:txBody>
          <a:bodyPr wrap="square" lIns="0" tIns="0" rIns="0" bIns="0" rtlCol="0">
            <a:spAutoFit/>
          </a:bodyPr>
          <a:lstStyle/>
          <a:p>
            <a:r>
              <a:rPr lang="nl-NL" sz="1200" kern="1200">
                <a:solidFill>
                  <a:schemeClr val="tx1"/>
                </a:solidFill>
                <a:effectLst/>
                <a:latin typeface="+mj-lt"/>
                <a:ea typeface="+mn-ea"/>
                <a:cs typeface="+mn-cs"/>
              </a:rPr>
              <a:t>Maak, afhankelijk van de toepassingen (H3 en H4) en fasering (H5), afspraken over de uitwerking van de 3D-modellen in BIM. </a:t>
            </a:r>
            <a:br>
              <a:rPr lang="nl-NL" sz="1200" kern="1200">
                <a:solidFill>
                  <a:schemeClr val="tx1"/>
                </a:solidFill>
                <a:effectLst/>
                <a:latin typeface="+mj-lt"/>
                <a:ea typeface="+mn-ea"/>
                <a:cs typeface="+mn-cs"/>
              </a:rPr>
            </a:br>
            <a:br>
              <a:rPr lang="nl-NL" sz="1200" kern="1200">
                <a:solidFill>
                  <a:schemeClr val="tx1"/>
                </a:solidFill>
                <a:effectLst/>
                <a:latin typeface="+mj-lt"/>
                <a:ea typeface="+mn-ea"/>
                <a:cs typeface="+mn-cs"/>
              </a:rPr>
            </a:br>
            <a:r>
              <a:rPr lang="nl-NL" sz="1200" kern="1200">
                <a:solidFill>
                  <a:schemeClr val="tx1"/>
                </a:solidFill>
                <a:effectLst/>
                <a:latin typeface="+mj-lt"/>
                <a:ea typeface="+mn-ea"/>
                <a:cs typeface="+mn-cs"/>
              </a:rPr>
              <a:t>Op basis van de </a:t>
            </a:r>
            <a:r>
              <a:rPr lang="nl-NL" sz="1200" kern="1200" err="1">
                <a:solidFill>
                  <a:schemeClr val="tx1"/>
                </a:solidFill>
                <a:effectLst/>
                <a:latin typeface="+mj-lt"/>
                <a:ea typeface="+mn-ea"/>
                <a:cs typeface="+mn-cs"/>
              </a:rPr>
              <a:t>ILS’en</a:t>
            </a:r>
            <a:r>
              <a:rPr lang="nl-NL" sz="1200" kern="1200">
                <a:solidFill>
                  <a:schemeClr val="tx1"/>
                </a:solidFill>
                <a:effectLst/>
                <a:latin typeface="+mj-lt"/>
                <a:ea typeface="+mn-ea"/>
                <a:cs typeface="+mn-cs"/>
              </a:rPr>
              <a:t> maak je modelleerafspraken, met specifieke output als resultaat. </a:t>
            </a:r>
          </a:p>
          <a:p>
            <a:endParaRPr lang="nl-NL" sz="1200" kern="1200">
              <a:solidFill>
                <a:schemeClr val="tx1"/>
              </a:solidFill>
              <a:effectLst/>
              <a:latin typeface="+mj-lt"/>
              <a:ea typeface="+mn-ea"/>
              <a:cs typeface="+mn-cs"/>
            </a:endParaRPr>
          </a:p>
          <a:p>
            <a:r>
              <a:rPr lang="nl-NL" sz="1200" kern="1200">
                <a:solidFill>
                  <a:schemeClr val="tx1"/>
                </a:solidFill>
                <a:effectLst/>
                <a:latin typeface="+mj-lt"/>
                <a:ea typeface="+mn-ea"/>
                <a:cs typeface="+mn-cs"/>
              </a:rPr>
              <a:t>De BIM basis ILS en ILS O&amp;E zijn de twee belangrijkste leveringsspecificaties. </a:t>
            </a:r>
          </a:p>
        </p:txBody>
      </p:sp>
      <p:cxnSp>
        <p:nvCxnSpPr>
          <p:cNvPr id="3" name="Rechte verbindingslijn met pijl 2">
            <a:extLst>
              <a:ext uri="{FF2B5EF4-FFF2-40B4-BE49-F238E27FC236}">
                <a16:creationId xmlns:a16="http://schemas.microsoft.com/office/drawing/2014/main" id="{2865EC5D-4E24-144C-A46C-B405DA5D6219}"/>
              </a:ext>
            </a:extLst>
          </p:cNvPr>
          <p:cNvCxnSpPr>
            <a:cxnSpLocks/>
          </p:cNvCxnSpPr>
          <p:nvPr userDrawn="1"/>
        </p:nvCxnSpPr>
        <p:spPr>
          <a:xfrm>
            <a:off x="6200642" y="1822698"/>
            <a:ext cx="234778" cy="0"/>
          </a:xfrm>
          <a:prstGeom prst="straightConnector1">
            <a:avLst/>
          </a:prstGeom>
          <a:ln w="28575" cap="rnd">
            <a:tailEnd type="arrow"/>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574F9DDD-3D1D-B747-9C37-4A883B9BDE95}"/>
              </a:ext>
            </a:extLst>
          </p:cNvPr>
          <p:cNvCxnSpPr>
            <a:cxnSpLocks/>
          </p:cNvCxnSpPr>
          <p:nvPr userDrawn="1"/>
        </p:nvCxnSpPr>
        <p:spPr>
          <a:xfrm>
            <a:off x="8929174" y="1822698"/>
            <a:ext cx="234778" cy="0"/>
          </a:xfrm>
          <a:prstGeom prst="straightConnector1">
            <a:avLst/>
          </a:prstGeom>
          <a:ln w="28575" cap="rnd">
            <a:tailEnd type="arrow"/>
          </a:ln>
        </p:spPr>
        <p:style>
          <a:lnRef idx="1">
            <a:schemeClr val="accent1"/>
          </a:lnRef>
          <a:fillRef idx="0">
            <a:schemeClr val="accent1"/>
          </a:fillRef>
          <a:effectRef idx="0">
            <a:schemeClr val="accent1"/>
          </a:effectRef>
          <a:fontRef idx="minor">
            <a:schemeClr val="tx1"/>
          </a:fontRef>
        </p:style>
      </p:cxnSp>
      <p:sp>
        <p:nvSpPr>
          <p:cNvPr id="2" name="Tijdelijke aanduiding voor dianummer 1">
            <a:extLst>
              <a:ext uri="{FF2B5EF4-FFF2-40B4-BE49-F238E27FC236}">
                <a16:creationId xmlns:a16="http://schemas.microsoft.com/office/drawing/2014/main" id="{5E0D1240-9C52-C044-B6F0-834797C9E111}"/>
              </a:ext>
            </a:extLst>
          </p:cNvPr>
          <p:cNvSpPr>
            <a:spLocks noGrp="1"/>
          </p:cNvSpPr>
          <p:nvPr>
            <p:ph type="sldNum" sz="quarter" idx="24"/>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38" name="Tijdelijke aanduiding voor tekst 4">
            <a:extLst>
              <a:ext uri="{FF2B5EF4-FFF2-40B4-BE49-F238E27FC236}">
                <a16:creationId xmlns:a16="http://schemas.microsoft.com/office/drawing/2014/main" id="{A8331355-10DF-564F-94AA-37379BB3534F}"/>
              </a:ext>
            </a:extLst>
          </p:cNvPr>
          <p:cNvSpPr>
            <a:spLocks noGrp="1"/>
          </p:cNvSpPr>
          <p:nvPr>
            <p:ph type="body" sz="quarter" idx="25" hasCustomPrompt="1"/>
          </p:nvPr>
        </p:nvSpPr>
        <p:spPr>
          <a:xfrm>
            <a:off x="9249816" y="1298630"/>
            <a:ext cx="2321256" cy="1337864"/>
          </a:xfrm>
          <a:prstGeom prst="rect">
            <a:avLst/>
          </a:prstGeom>
          <a:solidFill>
            <a:schemeClr val="bg2">
              <a:lumMod val="20000"/>
              <a:lumOff val="80000"/>
            </a:schemeClr>
          </a:solidFill>
          <a:ln>
            <a:solidFill>
              <a:schemeClr val="accent3"/>
            </a:solidFill>
          </a:ln>
        </p:spPr>
        <p:txBody>
          <a:bodyPr lIns="108000" tIns="108000" rIns="108000" bIns="0"/>
          <a:lstStyle>
            <a:lvl1pPr marL="0" indent="0">
              <a:buNone/>
              <a:defRPr sz="1200" u="sng">
                <a:solidFill>
                  <a:schemeClr val="accent1"/>
                </a:solidFill>
                <a:latin typeface="+mj-lt"/>
              </a:defRPr>
            </a:lvl1pPr>
          </a:lstStyle>
          <a:p>
            <a:pPr lvl="0"/>
            <a:r>
              <a:rPr lang="nl-NL" dirty="0"/>
              <a:t>Link invoegen</a:t>
            </a:r>
          </a:p>
        </p:txBody>
      </p:sp>
      <p:sp>
        <p:nvSpPr>
          <p:cNvPr id="20" name="Tekstvak 19">
            <a:extLst>
              <a:ext uri="{FF2B5EF4-FFF2-40B4-BE49-F238E27FC236}">
                <a16:creationId xmlns:a16="http://schemas.microsoft.com/office/drawing/2014/main" id="{714EAA11-F2BB-8141-8D22-FC6EAD768FA8}"/>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3D-MODELAFSPRAKEN</a:t>
            </a:r>
            <a:endParaRPr lang="nl-NL" sz="2200" b="1">
              <a:solidFill>
                <a:schemeClr val="accent1"/>
              </a:solidFill>
              <a:latin typeface="Arial" panose="020B0604020202020204" pitchFamily="34" charset="0"/>
              <a:cs typeface="Arial" panose="020B0604020202020204" pitchFamily="34" charset="0"/>
            </a:endParaRPr>
          </a:p>
        </p:txBody>
      </p:sp>
      <p:pic>
        <p:nvPicPr>
          <p:cNvPr id="5" name="Afbeelding 4">
            <a:hlinkClick r:id="rId2"/>
            <a:extLst>
              <a:ext uri="{FF2B5EF4-FFF2-40B4-BE49-F238E27FC236}">
                <a16:creationId xmlns:a16="http://schemas.microsoft.com/office/drawing/2014/main" id="{E33C148F-0110-0F9D-27AD-B5331F4C85AD}"/>
              </a:ext>
            </a:extLst>
          </p:cNvPr>
          <p:cNvPicPr>
            <a:picLocks noChangeAspect="1"/>
          </p:cNvPicPr>
          <p:nvPr userDrawn="1"/>
        </p:nvPicPr>
        <p:blipFill>
          <a:blip r:embed="rId3"/>
          <a:stretch>
            <a:fillRect/>
          </a:stretch>
        </p:blipFill>
        <p:spPr>
          <a:xfrm>
            <a:off x="559574" y="2995416"/>
            <a:ext cx="2710807" cy="1689513"/>
          </a:xfrm>
          <a:prstGeom prst="rect">
            <a:avLst/>
          </a:prstGeom>
        </p:spPr>
      </p:pic>
    </p:spTree>
    <p:extLst>
      <p:ext uri="{BB962C8B-B14F-4D97-AF65-F5344CB8AC3E}">
        <p14:creationId xmlns:p14="http://schemas.microsoft.com/office/powerpoint/2010/main" val="4183476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B_3D-modelleerafspraken &amp; output tekstueel (optioneel)">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0E6D9FC0-5431-BD4D-B5CE-E56E483A3907}"/>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4" name="Tekstvak 3">
            <a:extLst>
              <a:ext uri="{FF2B5EF4-FFF2-40B4-BE49-F238E27FC236}">
                <a16:creationId xmlns:a16="http://schemas.microsoft.com/office/drawing/2014/main" id="{A128996C-1181-0246-AFF2-A2F413D94F65}"/>
              </a:ext>
            </a:extLst>
          </p:cNvPr>
          <p:cNvSpPr txBox="1"/>
          <p:nvPr userDrawn="1"/>
        </p:nvSpPr>
        <p:spPr>
          <a:xfrm>
            <a:off x="616207" y="234000"/>
            <a:ext cx="10356573"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 3D-MODELLEERAFSPRAKEN &amp; OUTPUT</a:t>
            </a:r>
            <a:endParaRPr lang="nl-NL" sz="2200" b="0">
              <a:solidFill>
                <a:schemeClr val="accent1"/>
              </a:solidFill>
              <a:latin typeface="Arial" panose="020B0604020202020204" pitchFamily="34" charset="0"/>
              <a:cs typeface="Arial" panose="020B0604020202020204" pitchFamily="34" charset="0"/>
            </a:endParaRPr>
          </a:p>
        </p:txBody>
      </p:sp>
      <p:sp>
        <p:nvSpPr>
          <p:cNvPr id="5" name="Rechthoek 4">
            <a:extLst>
              <a:ext uri="{FF2B5EF4-FFF2-40B4-BE49-F238E27FC236}">
                <a16:creationId xmlns:a16="http://schemas.microsoft.com/office/drawing/2014/main" id="{8F1EA079-4E3D-CDA2-3EE5-CA622827FFE3}"/>
              </a:ext>
            </a:extLst>
          </p:cNvPr>
          <p:cNvSpPr/>
          <p:nvPr userDrawn="1"/>
        </p:nvSpPr>
        <p:spPr>
          <a:xfrm>
            <a:off x="636971" y="1302923"/>
            <a:ext cx="5363999" cy="476023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5F70EE1C-AFF2-60FB-5B4D-35A6B1FA9038}"/>
              </a:ext>
            </a:extLst>
          </p:cNvPr>
          <p:cNvSpPr/>
          <p:nvPr userDrawn="1"/>
        </p:nvSpPr>
        <p:spPr>
          <a:xfrm>
            <a:off x="631959" y="946525"/>
            <a:ext cx="5356364" cy="3563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9" name="Rechthoek 8">
            <a:extLst>
              <a:ext uri="{FF2B5EF4-FFF2-40B4-BE49-F238E27FC236}">
                <a16:creationId xmlns:a16="http://schemas.microsoft.com/office/drawing/2014/main" id="{BB486547-C024-983E-1B52-93E5B11B976E}"/>
              </a:ext>
            </a:extLst>
          </p:cNvPr>
          <p:cNvSpPr/>
          <p:nvPr userDrawn="1"/>
        </p:nvSpPr>
        <p:spPr>
          <a:xfrm>
            <a:off x="6212916" y="1296310"/>
            <a:ext cx="5357787" cy="47668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FEE2FBFD-A9FF-738D-CAC6-61FBA327A449}"/>
              </a:ext>
            </a:extLst>
          </p:cNvPr>
          <p:cNvSpPr/>
          <p:nvPr userDrawn="1"/>
        </p:nvSpPr>
        <p:spPr>
          <a:xfrm>
            <a:off x="6203638" y="946525"/>
            <a:ext cx="5364000"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1" name="Tijdelijke aanduiding voor titel 1">
            <a:extLst>
              <a:ext uri="{FF2B5EF4-FFF2-40B4-BE49-F238E27FC236}">
                <a16:creationId xmlns:a16="http://schemas.microsoft.com/office/drawing/2014/main" id="{324D18F4-3279-6BFA-67B9-EC46F34E7648}"/>
              </a:ext>
            </a:extLst>
          </p:cNvPr>
          <p:cNvSpPr txBox="1">
            <a:spLocks/>
          </p:cNvSpPr>
          <p:nvPr userDrawn="1"/>
        </p:nvSpPr>
        <p:spPr>
          <a:xfrm>
            <a:off x="636971" y="949883"/>
            <a:ext cx="2780761" cy="356398"/>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6B MODELLEERAFSPRAKEN</a:t>
            </a:r>
            <a:endParaRPr lang="nl-NL" sz="1100" b="0">
              <a:solidFill>
                <a:schemeClr val="bg1"/>
              </a:solidFill>
              <a:latin typeface="Arial" panose="020B0604020202020204" pitchFamily="34" charset="0"/>
              <a:cs typeface="Arial" panose="020B0604020202020204" pitchFamily="34" charset="0"/>
            </a:endParaRPr>
          </a:p>
        </p:txBody>
      </p:sp>
      <p:sp>
        <p:nvSpPr>
          <p:cNvPr id="13" name="Tijdelijke aanduiding voor titel 1">
            <a:extLst>
              <a:ext uri="{FF2B5EF4-FFF2-40B4-BE49-F238E27FC236}">
                <a16:creationId xmlns:a16="http://schemas.microsoft.com/office/drawing/2014/main" id="{D48F658D-CFF5-18C8-A5DA-93548EDF63AF}"/>
              </a:ext>
            </a:extLst>
          </p:cNvPr>
          <p:cNvSpPr txBox="1">
            <a:spLocks/>
          </p:cNvSpPr>
          <p:nvPr userDrawn="1"/>
        </p:nvSpPr>
        <p:spPr>
          <a:xfrm>
            <a:off x="6212916" y="946527"/>
            <a:ext cx="2780761" cy="356398"/>
          </a:xfrm>
          <a:prstGeom prst="rect">
            <a:avLst/>
          </a:prstGeom>
        </p:spPr>
        <p:txBody>
          <a:bodyPr vert="horz" lIns="108000" tIns="45720" rIns="91440" bIns="45720" rtlCol="0" anchor="ctr">
            <a:norm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6C OUTPUT</a:t>
            </a:r>
            <a:endParaRPr lang="nl-NL" sz="1100" b="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73017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B_3D-Modelleerafspraken &amp; output visueel (optioneel)">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E875ACB1-65E4-2A4B-8EA6-8A7B515F3360}"/>
              </a:ext>
            </a:extLst>
          </p:cNvPr>
          <p:cNvSpPr/>
          <p:nvPr userDrawn="1"/>
        </p:nvSpPr>
        <p:spPr>
          <a:xfrm>
            <a:off x="229355" y="942542"/>
            <a:ext cx="11733291" cy="51110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solidFill>
                <a:schemeClr val="accent5"/>
              </a:solidFill>
            </a:endParaRPr>
          </a:p>
        </p:txBody>
      </p:sp>
      <p:sp>
        <p:nvSpPr>
          <p:cNvPr id="3" name="Tijdelijke aanduiding voor inhoud 2">
            <a:extLst>
              <a:ext uri="{FF2B5EF4-FFF2-40B4-BE49-F238E27FC236}">
                <a16:creationId xmlns:a16="http://schemas.microsoft.com/office/drawing/2014/main" id="{A27F9333-0209-A34E-A47C-3E556B3AA557}"/>
              </a:ext>
            </a:extLst>
          </p:cNvPr>
          <p:cNvSpPr>
            <a:spLocks noGrp="1"/>
          </p:cNvSpPr>
          <p:nvPr>
            <p:ph sz="quarter" idx="10" hasCustomPrompt="1"/>
          </p:nvPr>
        </p:nvSpPr>
        <p:spPr>
          <a:xfrm>
            <a:off x="625349" y="1417638"/>
            <a:ext cx="5367300" cy="4177278"/>
          </a:xfrm>
          <a:prstGeom prst="rect">
            <a:avLst/>
          </a:prstGeom>
          <a:ln>
            <a:solidFill>
              <a:schemeClr val="accent3"/>
            </a:solidFill>
          </a:ln>
        </p:spPr>
        <p:txBody>
          <a:bodyPr/>
          <a:lstStyle>
            <a:lvl1pPr marL="0" indent="0">
              <a:buNone/>
              <a:defRPr sz="1200">
                <a:solidFill>
                  <a:schemeClr val="tx2"/>
                </a:solidFill>
                <a:latin typeface="+mj-lt"/>
              </a:defRPr>
            </a:lvl1pPr>
          </a:lstStyle>
          <a:p>
            <a:pPr lvl="0"/>
            <a:r>
              <a:rPr lang="nl-NL" dirty="0"/>
              <a:t>Upload hier een afbeelding. </a:t>
            </a:r>
          </a:p>
        </p:txBody>
      </p:sp>
      <p:sp>
        <p:nvSpPr>
          <p:cNvPr id="7" name="Tijdelijke aanduiding voor inhoud 2">
            <a:extLst>
              <a:ext uri="{FF2B5EF4-FFF2-40B4-BE49-F238E27FC236}">
                <a16:creationId xmlns:a16="http://schemas.microsoft.com/office/drawing/2014/main" id="{0D072730-2F21-CA48-92C1-5A4890C036A6}"/>
              </a:ext>
            </a:extLst>
          </p:cNvPr>
          <p:cNvSpPr>
            <a:spLocks noGrp="1"/>
          </p:cNvSpPr>
          <p:nvPr>
            <p:ph sz="quarter" idx="11" hasCustomPrompt="1"/>
          </p:nvPr>
        </p:nvSpPr>
        <p:spPr>
          <a:xfrm>
            <a:off x="6225481" y="1417412"/>
            <a:ext cx="5288402" cy="4177278"/>
          </a:xfrm>
          <a:prstGeom prst="rect">
            <a:avLst/>
          </a:prstGeom>
          <a:ln>
            <a:solidFill>
              <a:schemeClr val="accent3"/>
            </a:solidFill>
          </a:ln>
        </p:spPr>
        <p:txBody>
          <a:bodyPr/>
          <a:lstStyle>
            <a:lvl1pPr marL="0" indent="0">
              <a:buNone/>
              <a:defRPr sz="1200">
                <a:solidFill>
                  <a:schemeClr val="tx2"/>
                </a:solidFill>
                <a:latin typeface="+mj-lt"/>
              </a:defRPr>
            </a:lvl1pPr>
          </a:lstStyle>
          <a:p>
            <a:pPr lvl="0"/>
            <a:r>
              <a:rPr lang="nl-NL" dirty="0"/>
              <a:t>Upload hier een afbeelding.</a:t>
            </a:r>
          </a:p>
        </p:txBody>
      </p:sp>
      <p:sp>
        <p:nvSpPr>
          <p:cNvPr id="2" name="Tijdelijke aanduiding voor dianummer 1">
            <a:extLst>
              <a:ext uri="{FF2B5EF4-FFF2-40B4-BE49-F238E27FC236}">
                <a16:creationId xmlns:a16="http://schemas.microsoft.com/office/drawing/2014/main" id="{9465A62C-BE05-DB45-99E5-E3E2D26802B5}"/>
              </a:ext>
            </a:extLst>
          </p:cNvPr>
          <p:cNvSpPr>
            <a:spLocks noGrp="1"/>
          </p:cNvSpPr>
          <p:nvPr>
            <p:ph type="sldNum" sz="quarter" idx="12"/>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ekstvak 7">
            <a:extLst>
              <a:ext uri="{FF2B5EF4-FFF2-40B4-BE49-F238E27FC236}">
                <a16:creationId xmlns:a16="http://schemas.microsoft.com/office/drawing/2014/main" id="{3F1D2B1A-DA63-2B44-ACB2-33523496998D}"/>
              </a:ext>
            </a:extLst>
          </p:cNvPr>
          <p:cNvSpPr txBox="1"/>
          <p:nvPr userDrawn="1"/>
        </p:nvSpPr>
        <p:spPr>
          <a:xfrm>
            <a:off x="616207" y="234000"/>
            <a:ext cx="9374816"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3.6B 3D-MODELLEERAFSPRAKEN &amp; OUTPUT</a:t>
            </a:r>
            <a:r>
              <a:rPr lang="nl-NL" sz="2200" b="1" kern="1200">
                <a:solidFill>
                  <a:schemeClr val="accent4"/>
                </a:solidFill>
                <a:effectLst/>
                <a:latin typeface="Arial" panose="020B0604020202020204" pitchFamily="34" charset="0"/>
                <a:ea typeface="+mn-ea"/>
                <a:cs typeface="Arial" panose="020B0604020202020204" pitchFamily="34" charset="0"/>
              </a:rPr>
              <a:t> </a:t>
            </a:r>
            <a:r>
              <a:rPr lang="nl-NL" sz="2200" b="0" kern="1200">
                <a:solidFill>
                  <a:schemeClr val="accent3"/>
                </a:solidFill>
                <a:effectLst/>
                <a:latin typeface="Arial" panose="020B0604020202020204" pitchFamily="34" charset="0"/>
                <a:ea typeface="+mn-ea"/>
                <a:cs typeface="Arial" panose="020B0604020202020204" pitchFamily="34" charset="0"/>
              </a:rPr>
              <a:t>VISUEEL (OPTIONEEL) </a:t>
            </a:r>
            <a:endParaRPr lang="nl-NL" sz="2200" b="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82782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mmunicatie">
    <p:spTree>
      <p:nvGrpSpPr>
        <p:cNvPr id="1" name=""/>
        <p:cNvGrpSpPr/>
        <p:nvPr/>
      </p:nvGrpSpPr>
      <p:grpSpPr>
        <a:xfrm>
          <a:off x="0" y="0"/>
          <a:ext cx="0" cy="0"/>
          <a:chOff x="0" y="0"/>
          <a:chExt cx="0" cy="0"/>
        </a:xfrm>
      </p:grpSpPr>
      <p:sp>
        <p:nvSpPr>
          <p:cNvPr id="41" name="Tekstvak 40">
            <a:extLst>
              <a:ext uri="{FF2B5EF4-FFF2-40B4-BE49-F238E27FC236}">
                <a16:creationId xmlns:a16="http://schemas.microsoft.com/office/drawing/2014/main" id="{A8170F5D-32A6-4C6E-8AAF-2942C8F8F90E}"/>
              </a:ext>
            </a:extLst>
          </p:cNvPr>
          <p:cNvSpPr txBox="1"/>
          <p:nvPr userDrawn="1"/>
        </p:nvSpPr>
        <p:spPr>
          <a:xfrm>
            <a:off x="616207" y="1303864"/>
            <a:ext cx="3502968" cy="3046988"/>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Een aspectmodel wordt beschikbaar gesteld in:</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r>
              <a:rPr lang="nl-NL" sz="1200" kern="1200">
                <a:solidFill>
                  <a:schemeClr val="tx1"/>
                </a:solidFill>
                <a:effectLst/>
                <a:latin typeface="+mj-lt"/>
                <a:ea typeface="+mn-ea"/>
                <a:cs typeface="+mn-cs"/>
              </a:rPr>
              <a:t>t.b.v. samenwerken wisselen de ontwerpende / modellerende partijen modellen uit met elkaar in:</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sp>
        <p:nvSpPr>
          <p:cNvPr id="78" name="Tekstvak 77">
            <a:extLst>
              <a:ext uri="{FF2B5EF4-FFF2-40B4-BE49-F238E27FC236}">
                <a16:creationId xmlns:a16="http://schemas.microsoft.com/office/drawing/2014/main" id="{E8186C7C-BB7A-2943-BE6A-8504899D0B66}"/>
              </a:ext>
            </a:extLst>
          </p:cNvPr>
          <p:cNvSpPr txBox="1"/>
          <p:nvPr userDrawn="1"/>
        </p:nvSpPr>
        <p:spPr>
          <a:xfrm>
            <a:off x="8060892" y="1292645"/>
            <a:ext cx="3502800" cy="2988000"/>
          </a:xfrm>
          <a:prstGeom prst="rect">
            <a:avLst/>
          </a:prstGeom>
          <a:solidFill>
            <a:schemeClr val="bg2">
              <a:lumMod val="20000"/>
              <a:lumOff val="80000"/>
            </a:schemeClr>
          </a:solidFill>
        </p:spPr>
        <p:txBody>
          <a:bodyPr wrap="square" rtlCol="0">
            <a:spAutoFit/>
          </a:bodyPr>
          <a:lstStyle/>
          <a:p>
            <a:pPr marL="0" lvl="0" indent="0">
              <a:buFont typeface="Arial" panose="020B0604020202020204" pitchFamily="34" charset="0"/>
              <a:buNone/>
            </a:pPr>
            <a:r>
              <a:rPr lang="nl-NL" sz="1200" kern="1200">
                <a:solidFill>
                  <a:schemeClr val="tx1"/>
                </a:solidFill>
                <a:effectLst/>
                <a:latin typeface="+mj-lt"/>
                <a:ea typeface="+mn-ea"/>
                <a:cs typeface="+mn-cs"/>
              </a:rPr>
              <a:t>Vaste bijeenkomsten zijn:</a:t>
            </a: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a:p>
            <a:pPr marL="0" lvl="0" indent="0">
              <a:buFont typeface="Arial" panose="020B0604020202020204" pitchFamily="34" charset="0"/>
              <a:buNone/>
            </a:pPr>
            <a:endParaRPr lang="nl-NL" sz="1200" kern="1200">
              <a:solidFill>
                <a:schemeClr val="tx1"/>
              </a:solidFill>
              <a:effectLst/>
              <a:latin typeface="+mj-lt"/>
              <a:ea typeface="+mn-ea"/>
              <a:cs typeface="+mn-cs"/>
            </a:endParaRPr>
          </a:p>
        </p:txBody>
      </p:sp>
      <p:sp>
        <p:nvSpPr>
          <p:cNvPr id="47" name="Tekstvak 46">
            <a:extLst>
              <a:ext uri="{FF2B5EF4-FFF2-40B4-BE49-F238E27FC236}">
                <a16:creationId xmlns:a16="http://schemas.microsoft.com/office/drawing/2014/main" id="{0B6F58D2-8A05-8B40-9F07-F120369C574D}"/>
              </a:ext>
            </a:extLst>
          </p:cNvPr>
          <p:cNvSpPr txBox="1"/>
          <p:nvPr userDrawn="1"/>
        </p:nvSpPr>
        <p:spPr>
          <a:xfrm>
            <a:off x="4343117" y="1297202"/>
            <a:ext cx="3502968" cy="3046988"/>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Documenten communiceren we met behulp van:</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139" name="Groep 138">
            <a:extLst>
              <a:ext uri="{FF2B5EF4-FFF2-40B4-BE49-F238E27FC236}">
                <a16:creationId xmlns:a16="http://schemas.microsoft.com/office/drawing/2014/main" id="{0432E637-0B82-A148-8A89-839FFC888234}"/>
              </a:ext>
            </a:extLst>
          </p:cNvPr>
          <p:cNvGrpSpPr/>
          <p:nvPr userDrawn="1"/>
        </p:nvGrpSpPr>
        <p:grpSpPr>
          <a:xfrm>
            <a:off x="625345" y="945662"/>
            <a:ext cx="3502966" cy="356400"/>
            <a:chOff x="220538" y="240664"/>
            <a:chExt cx="2263313" cy="356400"/>
          </a:xfrm>
        </p:grpSpPr>
        <p:sp>
          <p:nvSpPr>
            <p:cNvPr id="140" name="Rechthoek 139">
              <a:extLst>
                <a:ext uri="{FF2B5EF4-FFF2-40B4-BE49-F238E27FC236}">
                  <a16:creationId xmlns:a16="http://schemas.microsoft.com/office/drawing/2014/main" id="{9826A72C-29C2-E74F-BF6B-D6CF8BA1D450}"/>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141" name="Tijdelijke aanduiding voor titel 1">
              <a:extLst>
                <a:ext uri="{FF2B5EF4-FFF2-40B4-BE49-F238E27FC236}">
                  <a16:creationId xmlns:a16="http://schemas.microsoft.com/office/drawing/2014/main" id="{909C54DA-03E4-D84B-9ADC-D008B109F879}"/>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7A. ASPECTMODEL</a:t>
              </a:r>
            </a:p>
          </p:txBody>
        </p:sp>
      </p:grpSp>
      <p:grpSp>
        <p:nvGrpSpPr>
          <p:cNvPr id="49" name="Groep 48">
            <a:extLst>
              <a:ext uri="{FF2B5EF4-FFF2-40B4-BE49-F238E27FC236}">
                <a16:creationId xmlns:a16="http://schemas.microsoft.com/office/drawing/2014/main" id="{685DC60E-9BBE-2B4C-9814-8DE88F4F095E}"/>
              </a:ext>
            </a:extLst>
          </p:cNvPr>
          <p:cNvGrpSpPr/>
          <p:nvPr userDrawn="1"/>
        </p:nvGrpSpPr>
        <p:grpSpPr>
          <a:xfrm>
            <a:off x="4343120" y="945662"/>
            <a:ext cx="3502966" cy="356400"/>
            <a:chOff x="220538" y="240664"/>
            <a:chExt cx="2263313" cy="356400"/>
          </a:xfrm>
        </p:grpSpPr>
        <p:sp>
          <p:nvSpPr>
            <p:cNvPr id="50" name="Rechthoek 49">
              <a:extLst>
                <a:ext uri="{FF2B5EF4-FFF2-40B4-BE49-F238E27FC236}">
                  <a16:creationId xmlns:a16="http://schemas.microsoft.com/office/drawing/2014/main" id="{327BF0C9-8272-5D46-BAC0-16D056BE74A6}"/>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51" name="Tijdelijke aanduiding voor titel 1">
              <a:extLst>
                <a:ext uri="{FF2B5EF4-FFF2-40B4-BE49-F238E27FC236}">
                  <a16:creationId xmlns:a16="http://schemas.microsoft.com/office/drawing/2014/main" id="{E710A8DC-1844-6649-86CF-7051CA7B6B01}"/>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7B. DOCUMENTMANAGEMENT</a:t>
              </a:r>
            </a:p>
          </p:txBody>
        </p:sp>
      </p:grpSp>
      <p:grpSp>
        <p:nvGrpSpPr>
          <p:cNvPr id="53" name="Groep 52">
            <a:extLst>
              <a:ext uri="{FF2B5EF4-FFF2-40B4-BE49-F238E27FC236}">
                <a16:creationId xmlns:a16="http://schemas.microsoft.com/office/drawing/2014/main" id="{DAA7E16E-E59E-D144-811A-1DE1DE8569A3}"/>
              </a:ext>
            </a:extLst>
          </p:cNvPr>
          <p:cNvGrpSpPr/>
          <p:nvPr userDrawn="1"/>
        </p:nvGrpSpPr>
        <p:grpSpPr>
          <a:xfrm>
            <a:off x="8060894" y="944724"/>
            <a:ext cx="3502966" cy="356400"/>
            <a:chOff x="220538" y="240664"/>
            <a:chExt cx="2263313" cy="356400"/>
          </a:xfrm>
        </p:grpSpPr>
        <p:sp>
          <p:nvSpPr>
            <p:cNvPr id="54" name="Rechthoek 53">
              <a:extLst>
                <a:ext uri="{FF2B5EF4-FFF2-40B4-BE49-F238E27FC236}">
                  <a16:creationId xmlns:a16="http://schemas.microsoft.com/office/drawing/2014/main" id="{1D44BE84-EBB4-F445-8F46-7DA5D72B75F0}"/>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55" name="Tijdelijke aanduiding voor titel 1">
              <a:extLst>
                <a:ext uri="{FF2B5EF4-FFF2-40B4-BE49-F238E27FC236}">
                  <a16:creationId xmlns:a16="http://schemas.microsoft.com/office/drawing/2014/main" id="{94819AE3-2FD3-204B-9643-0312839B6D09}"/>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7C. BIJEENKOMSTEN</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23" name="Tekstvak 22">
            <a:extLst>
              <a:ext uri="{FF2B5EF4-FFF2-40B4-BE49-F238E27FC236}">
                <a16:creationId xmlns:a16="http://schemas.microsoft.com/office/drawing/2014/main" id="{32F11491-2D02-144D-A98F-248D8B6B5AB7}"/>
              </a:ext>
            </a:extLst>
          </p:cNvPr>
          <p:cNvSpPr txBox="1"/>
          <p:nvPr userDrawn="1"/>
        </p:nvSpPr>
        <p:spPr>
          <a:xfrm>
            <a:off x="635879" y="4864363"/>
            <a:ext cx="3487466" cy="1200329"/>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Het coördinatiemodel wordt beschikbaar gesteld in het native bestandsformaat. Zie:</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34" name="Groep 33">
            <a:extLst>
              <a:ext uri="{FF2B5EF4-FFF2-40B4-BE49-F238E27FC236}">
                <a16:creationId xmlns:a16="http://schemas.microsoft.com/office/drawing/2014/main" id="{A3397DF6-446A-5240-8A74-D3F4206074E7}"/>
              </a:ext>
            </a:extLst>
          </p:cNvPr>
          <p:cNvGrpSpPr/>
          <p:nvPr userDrawn="1"/>
        </p:nvGrpSpPr>
        <p:grpSpPr>
          <a:xfrm>
            <a:off x="628138" y="4507773"/>
            <a:ext cx="3495209" cy="356400"/>
            <a:chOff x="220538" y="240664"/>
            <a:chExt cx="2263313" cy="356400"/>
          </a:xfrm>
        </p:grpSpPr>
        <p:sp>
          <p:nvSpPr>
            <p:cNvPr id="35" name="Rechthoek 34">
              <a:extLst>
                <a:ext uri="{FF2B5EF4-FFF2-40B4-BE49-F238E27FC236}">
                  <a16:creationId xmlns:a16="http://schemas.microsoft.com/office/drawing/2014/main" id="{C07B3309-0EB8-7748-8577-06FC0504429B}"/>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36" name="Tijdelijke aanduiding voor titel 1">
              <a:extLst>
                <a:ext uri="{FF2B5EF4-FFF2-40B4-BE49-F238E27FC236}">
                  <a16:creationId xmlns:a16="http://schemas.microsoft.com/office/drawing/2014/main" id="{96AAC21C-5976-A446-8E91-01C73161919D}"/>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7D. COÖRDINATIEMODEL</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48" name="Tijdelijke aanduiding voor tekst 4">
            <a:extLst>
              <a:ext uri="{FF2B5EF4-FFF2-40B4-BE49-F238E27FC236}">
                <a16:creationId xmlns:a16="http://schemas.microsoft.com/office/drawing/2014/main" id="{5BC53A3A-36EF-904F-ACE5-9F381678B33E}"/>
              </a:ext>
            </a:extLst>
          </p:cNvPr>
          <p:cNvSpPr>
            <a:spLocks noGrp="1"/>
          </p:cNvSpPr>
          <p:nvPr>
            <p:ph type="body" sz="quarter" idx="26" hasCustomPrompt="1"/>
          </p:nvPr>
        </p:nvSpPr>
        <p:spPr>
          <a:xfrm>
            <a:off x="4449452" y="1665659"/>
            <a:ext cx="3271103" cy="375773"/>
          </a:xfrm>
          <a:prstGeom prst="rect">
            <a:avLst/>
          </a:prstGeom>
          <a:solidFill>
            <a:schemeClr val="bg2">
              <a:lumMod val="20000"/>
              <a:lumOff val="80000"/>
            </a:schemeClr>
          </a:solidFill>
          <a:ln>
            <a:solidFill>
              <a:schemeClr val="accent3"/>
            </a:solidFill>
          </a:ln>
        </p:spPr>
        <p:txBody>
          <a:bodyPr anchor="ctr"/>
          <a:lstStyle>
            <a:lvl1pPr marL="0" indent="0">
              <a:buNone/>
              <a:defRPr sz="1200" u="none">
                <a:solidFill>
                  <a:schemeClr val="tx2"/>
                </a:solidFill>
                <a:latin typeface="+mj-lt"/>
              </a:defRPr>
            </a:lvl1pPr>
          </a:lstStyle>
          <a:p>
            <a:pPr lvl="0"/>
            <a:r>
              <a:rPr lang="nl-NL" dirty="0"/>
              <a:t>Naam DMS invullen</a:t>
            </a:r>
          </a:p>
        </p:txBody>
      </p:sp>
      <p:sp>
        <p:nvSpPr>
          <p:cNvPr id="43" name="Tijdelijke aanduiding voor tekst 4">
            <a:extLst>
              <a:ext uri="{FF2B5EF4-FFF2-40B4-BE49-F238E27FC236}">
                <a16:creationId xmlns:a16="http://schemas.microsoft.com/office/drawing/2014/main" id="{DCE3A2B4-5589-5241-A4EB-B5FA8196EF11}"/>
              </a:ext>
            </a:extLst>
          </p:cNvPr>
          <p:cNvSpPr>
            <a:spLocks noGrp="1"/>
          </p:cNvSpPr>
          <p:nvPr>
            <p:ph type="body" sz="quarter" idx="32" hasCustomPrompt="1"/>
          </p:nvPr>
        </p:nvSpPr>
        <p:spPr>
          <a:xfrm>
            <a:off x="735289" y="5412656"/>
            <a:ext cx="3269416" cy="375773"/>
          </a:xfrm>
          <a:prstGeom prst="rect">
            <a:avLst/>
          </a:prstGeom>
          <a:solidFill>
            <a:schemeClr val="bg2">
              <a:lumMod val="20000"/>
              <a:lumOff val="80000"/>
            </a:schemeClr>
          </a:solidFill>
          <a:ln>
            <a:solidFill>
              <a:schemeClr val="accent3"/>
            </a:solidFill>
          </a:ln>
        </p:spPr>
        <p:txBody>
          <a:bodyPr anchor="ctr"/>
          <a:lstStyle>
            <a:lvl1pPr marL="0" indent="0">
              <a:buNone/>
              <a:defRPr sz="1200" u="sng">
                <a:solidFill>
                  <a:schemeClr val="accent1"/>
                </a:solidFill>
                <a:latin typeface="+mj-lt"/>
              </a:defRPr>
            </a:lvl1pPr>
          </a:lstStyle>
          <a:p>
            <a:pPr lvl="0"/>
            <a:r>
              <a:rPr lang="nl-NL" dirty="0"/>
              <a:t>Link invoegen</a:t>
            </a:r>
          </a:p>
        </p:txBody>
      </p:sp>
      <p:graphicFrame>
        <p:nvGraphicFramePr>
          <p:cNvPr id="71" name="Tabel 4">
            <a:extLst>
              <a:ext uri="{FF2B5EF4-FFF2-40B4-BE49-F238E27FC236}">
                <a16:creationId xmlns:a16="http://schemas.microsoft.com/office/drawing/2014/main" id="{1E9F43C1-B9BC-764E-A593-6BB707F7359B}"/>
              </a:ext>
            </a:extLst>
          </p:cNvPr>
          <p:cNvGraphicFramePr>
            <a:graphicFrameLocks noGrp="1"/>
          </p:cNvGraphicFramePr>
          <p:nvPr userDrawn="1">
            <p:extLst>
              <p:ext uri="{D42A27DB-BD31-4B8C-83A1-F6EECF244321}">
                <p14:modId xmlns:p14="http://schemas.microsoft.com/office/powerpoint/2010/main" val="3990411792"/>
              </p:ext>
            </p:extLst>
          </p:nvPr>
        </p:nvGraphicFramePr>
        <p:xfrm>
          <a:off x="735291" y="1670407"/>
          <a:ext cx="3269414" cy="228600"/>
        </p:xfrm>
        <a:graphic>
          <a:graphicData uri="http://schemas.openxmlformats.org/drawingml/2006/table">
            <a:tbl>
              <a:tblPr firstRow="1" bandRow="1">
                <a:tableStyleId>{1E171933-4619-4E11-9A3F-F7608DF75F80}</a:tableStyleId>
              </a:tblPr>
              <a:tblGrid>
                <a:gridCol w="1634707">
                  <a:extLst>
                    <a:ext uri="{9D8B030D-6E8A-4147-A177-3AD203B41FA5}">
                      <a16:colId xmlns:a16="http://schemas.microsoft.com/office/drawing/2014/main" val="734804278"/>
                    </a:ext>
                  </a:extLst>
                </a:gridCol>
                <a:gridCol w="1634707">
                  <a:extLst>
                    <a:ext uri="{9D8B030D-6E8A-4147-A177-3AD203B41FA5}">
                      <a16:colId xmlns:a16="http://schemas.microsoft.com/office/drawing/2014/main" val="2718698828"/>
                    </a:ext>
                  </a:extLst>
                </a:gridCol>
              </a:tblGrid>
              <a:tr h="0">
                <a:tc>
                  <a:txBody>
                    <a:bodyPr/>
                    <a:lstStyle/>
                    <a:p>
                      <a:pPr algn="ctr"/>
                      <a:r>
                        <a:rPr lang="nl-NL" sz="900" b="0">
                          <a:latin typeface="Arial" panose="020B0604020202020204" pitchFamily="34" charset="0"/>
                          <a:cs typeface="Arial" panose="020B0604020202020204" pitchFamily="34" charset="0"/>
                        </a:rPr>
                        <a:t>FILE FORMAT </a:t>
                      </a:r>
                    </a:p>
                  </a:txBody>
                  <a:tcPr>
                    <a:lnL w="9525" cap="flat" cmpd="sng" algn="ctr">
                      <a:solidFill>
                        <a:schemeClr val="tx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Arial" panose="020B0604020202020204" pitchFamily="34" charset="0"/>
                          <a:cs typeface="Arial" panose="020B0604020202020204" pitchFamily="34" charset="0"/>
                        </a:rPr>
                        <a:t>VERSIE</a:t>
                      </a:r>
                      <a:endParaRPr lang="nl-NL" sz="900" b="0">
                        <a:latin typeface="Arial" panose="020B0604020202020204" pitchFamily="34" charset="0"/>
                        <a:cs typeface="Arial" panose="020B0604020202020204" pitchFamily="34" charset="0"/>
                      </a:endParaRPr>
                    </a:p>
                  </a:txBody>
                  <a:tcPr>
                    <a:lnL w="9525" cap="flat" cmpd="sng" algn="ctr">
                      <a:solidFill>
                        <a:schemeClr val="bg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1739506"/>
                  </a:ext>
                </a:extLst>
              </a:tr>
            </a:tbl>
          </a:graphicData>
        </a:graphic>
      </p:graphicFrame>
      <p:sp>
        <p:nvSpPr>
          <p:cNvPr id="72" name="Tekstvak 71">
            <a:extLst>
              <a:ext uri="{FF2B5EF4-FFF2-40B4-BE49-F238E27FC236}">
                <a16:creationId xmlns:a16="http://schemas.microsoft.com/office/drawing/2014/main" id="{3168DD95-01FC-0F4D-861F-68557D0E4AA2}"/>
              </a:ext>
            </a:extLst>
          </p:cNvPr>
          <p:cNvSpPr txBox="1"/>
          <p:nvPr userDrawn="1"/>
        </p:nvSpPr>
        <p:spPr>
          <a:xfrm>
            <a:off x="4336328" y="4864363"/>
            <a:ext cx="3495208" cy="1200329"/>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Speciaal voor het communiceren van specifieke issues gebruiken we:</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73" name="Groep 72">
            <a:extLst>
              <a:ext uri="{FF2B5EF4-FFF2-40B4-BE49-F238E27FC236}">
                <a16:creationId xmlns:a16="http://schemas.microsoft.com/office/drawing/2014/main" id="{34FDD62C-219C-3E4F-9461-791529FA23B4}"/>
              </a:ext>
            </a:extLst>
          </p:cNvPr>
          <p:cNvGrpSpPr/>
          <p:nvPr userDrawn="1"/>
        </p:nvGrpSpPr>
        <p:grpSpPr>
          <a:xfrm>
            <a:off x="4336328" y="4507773"/>
            <a:ext cx="3502968" cy="356400"/>
            <a:chOff x="220538" y="240664"/>
            <a:chExt cx="2263313" cy="356400"/>
          </a:xfrm>
        </p:grpSpPr>
        <p:sp>
          <p:nvSpPr>
            <p:cNvPr id="74" name="Rechthoek 73">
              <a:extLst>
                <a:ext uri="{FF2B5EF4-FFF2-40B4-BE49-F238E27FC236}">
                  <a16:creationId xmlns:a16="http://schemas.microsoft.com/office/drawing/2014/main" id="{83E5DA2E-D69E-914B-B69A-4E8D06DBED32}"/>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75" name="Tijdelijke aanduiding voor titel 1">
              <a:extLst>
                <a:ext uri="{FF2B5EF4-FFF2-40B4-BE49-F238E27FC236}">
                  <a16:creationId xmlns:a16="http://schemas.microsoft.com/office/drawing/2014/main" id="{A517DE85-E908-0F47-AE98-6539046449C2}"/>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7E. COMMUNICATIE VAN ISSUES</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76" name="Tijdelijke aanduiding voor tekst 4">
            <a:extLst>
              <a:ext uri="{FF2B5EF4-FFF2-40B4-BE49-F238E27FC236}">
                <a16:creationId xmlns:a16="http://schemas.microsoft.com/office/drawing/2014/main" id="{A19F8A57-1F9E-1149-99EA-D2EFC204EB27}"/>
              </a:ext>
            </a:extLst>
          </p:cNvPr>
          <p:cNvSpPr>
            <a:spLocks noGrp="1"/>
          </p:cNvSpPr>
          <p:nvPr>
            <p:ph type="body" sz="quarter" idx="33" hasCustomPrompt="1"/>
          </p:nvPr>
        </p:nvSpPr>
        <p:spPr>
          <a:xfrm>
            <a:off x="4449450" y="5412656"/>
            <a:ext cx="3271103" cy="375773"/>
          </a:xfrm>
          <a:prstGeom prst="rect">
            <a:avLst/>
          </a:prstGeom>
          <a:solidFill>
            <a:schemeClr val="bg2">
              <a:lumMod val="20000"/>
              <a:lumOff val="80000"/>
            </a:schemeClr>
          </a:solidFill>
          <a:ln>
            <a:solidFill>
              <a:schemeClr val="accent3"/>
            </a:solidFill>
          </a:ln>
        </p:spPr>
        <p:txBody>
          <a:bodyPr anchor="ctr"/>
          <a:lstStyle>
            <a:lvl1pPr marL="0" indent="0">
              <a:buNone/>
              <a:defRPr sz="1200" u="sng">
                <a:solidFill>
                  <a:schemeClr val="accent1"/>
                </a:solidFill>
                <a:latin typeface="+mj-lt"/>
              </a:defRPr>
            </a:lvl1pPr>
          </a:lstStyle>
          <a:p>
            <a:pPr lvl="0"/>
            <a:r>
              <a:rPr lang="nl-NL" dirty="0"/>
              <a:t>Link invoegen</a:t>
            </a:r>
          </a:p>
        </p:txBody>
      </p:sp>
      <p:sp>
        <p:nvSpPr>
          <p:cNvPr id="56" name="Tekstvak 55">
            <a:extLst>
              <a:ext uri="{FF2B5EF4-FFF2-40B4-BE49-F238E27FC236}">
                <a16:creationId xmlns:a16="http://schemas.microsoft.com/office/drawing/2014/main" id="{2183C721-B574-554D-B36D-2C0F89A65F44}"/>
              </a:ext>
            </a:extLst>
          </p:cNvPr>
          <p:cNvSpPr txBox="1"/>
          <p:nvPr userDrawn="1"/>
        </p:nvSpPr>
        <p:spPr>
          <a:xfrm>
            <a:off x="8060892" y="4864363"/>
            <a:ext cx="3502965" cy="1200329"/>
          </a:xfrm>
          <a:prstGeom prst="rect">
            <a:avLst/>
          </a:prstGeom>
          <a:solidFill>
            <a:schemeClr val="bg2">
              <a:lumMod val="20000"/>
              <a:lumOff val="80000"/>
            </a:schemeClr>
          </a:solidFill>
        </p:spPr>
        <p:txBody>
          <a:bodyPr wrap="square" rtlCol="0">
            <a:spAutoFit/>
          </a:bodyPr>
          <a:lstStyle/>
          <a:p>
            <a:pPr lvl="0"/>
            <a:r>
              <a:rPr lang="nl-NL" sz="1200" kern="1200">
                <a:solidFill>
                  <a:schemeClr val="tx1"/>
                </a:solidFill>
                <a:effectLst/>
                <a:latin typeface="+mj-lt"/>
                <a:ea typeface="+mn-ea"/>
                <a:cs typeface="+mn-cs"/>
              </a:rPr>
              <a:t>Voor de planning van dit project, zie: </a:t>
            </a: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a:p>
            <a:pPr lvl="0"/>
            <a:endParaRPr lang="nl-NL" sz="1200" kern="1200">
              <a:solidFill>
                <a:schemeClr val="tx1"/>
              </a:solidFill>
              <a:effectLst/>
              <a:latin typeface="+mj-lt"/>
              <a:ea typeface="+mn-ea"/>
              <a:cs typeface="+mn-cs"/>
            </a:endParaRPr>
          </a:p>
        </p:txBody>
      </p:sp>
      <p:grpSp>
        <p:nvGrpSpPr>
          <p:cNvPr id="62" name="Groep 61">
            <a:extLst>
              <a:ext uri="{FF2B5EF4-FFF2-40B4-BE49-F238E27FC236}">
                <a16:creationId xmlns:a16="http://schemas.microsoft.com/office/drawing/2014/main" id="{E32020B6-9FAD-BB42-B977-1F244CB7253D}"/>
              </a:ext>
            </a:extLst>
          </p:cNvPr>
          <p:cNvGrpSpPr/>
          <p:nvPr userDrawn="1"/>
        </p:nvGrpSpPr>
        <p:grpSpPr>
          <a:xfrm>
            <a:off x="8068653" y="4507773"/>
            <a:ext cx="3495205" cy="356400"/>
            <a:chOff x="220538" y="240664"/>
            <a:chExt cx="2263313" cy="356400"/>
          </a:xfrm>
        </p:grpSpPr>
        <p:sp>
          <p:nvSpPr>
            <p:cNvPr id="65" name="Rechthoek 64">
              <a:extLst>
                <a:ext uri="{FF2B5EF4-FFF2-40B4-BE49-F238E27FC236}">
                  <a16:creationId xmlns:a16="http://schemas.microsoft.com/office/drawing/2014/main" id="{8781BBEF-57BB-334E-9473-E1CD7FF8644B}"/>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68" name="Tijdelijke aanduiding voor titel 1">
              <a:extLst>
                <a:ext uri="{FF2B5EF4-FFF2-40B4-BE49-F238E27FC236}">
                  <a16:creationId xmlns:a16="http://schemas.microsoft.com/office/drawing/2014/main" id="{47C15F57-B05D-BC44-A92E-727554B0748C}"/>
                </a:ext>
              </a:extLst>
            </p:cNvPr>
            <p:cNvSpPr txBox="1">
              <a:spLocks/>
            </p:cNvSpPr>
            <p:nvPr userDrawn="1"/>
          </p:nvSpPr>
          <p:spPr>
            <a:xfrm>
              <a:off x="225551" y="281067"/>
              <a:ext cx="2258299"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sz="1100" b="0" kern="1200">
                  <a:solidFill>
                    <a:schemeClr val="bg1"/>
                  </a:solidFill>
                  <a:effectLst/>
                  <a:latin typeface="Arial" panose="020B0604020202020204" pitchFamily="34" charset="0"/>
                  <a:ea typeface="+mj-ea"/>
                  <a:cs typeface="Arial" panose="020B0604020202020204" pitchFamily="34" charset="0"/>
                </a:rPr>
                <a:t>7F. PLANNING</a:t>
              </a:r>
            </a:p>
          </p:txBody>
        </p:sp>
      </p:grpSp>
      <p:sp>
        <p:nvSpPr>
          <p:cNvPr id="79" name="Tijdelijke aanduiding voor tekst 4">
            <a:extLst>
              <a:ext uri="{FF2B5EF4-FFF2-40B4-BE49-F238E27FC236}">
                <a16:creationId xmlns:a16="http://schemas.microsoft.com/office/drawing/2014/main" id="{0A4E6431-D3E3-9944-96CB-119E859E487C}"/>
              </a:ext>
            </a:extLst>
          </p:cNvPr>
          <p:cNvSpPr>
            <a:spLocks noGrp="1"/>
          </p:cNvSpPr>
          <p:nvPr>
            <p:ph type="body" sz="quarter" idx="34" hasCustomPrompt="1"/>
          </p:nvPr>
        </p:nvSpPr>
        <p:spPr>
          <a:xfrm>
            <a:off x="8168798" y="5412656"/>
            <a:ext cx="3287912" cy="375773"/>
          </a:xfrm>
          <a:prstGeom prst="rect">
            <a:avLst/>
          </a:prstGeom>
          <a:solidFill>
            <a:schemeClr val="bg2">
              <a:lumMod val="20000"/>
              <a:lumOff val="80000"/>
            </a:schemeClr>
          </a:solidFill>
          <a:ln>
            <a:solidFill>
              <a:schemeClr val="accent3"/>
            </a:solidFill>
          </a:ln>
        </p:spPr>
        <p:txBody>
          <a:bodyPr anchor="ctr"/>
          <a:lstStyle>
            <a:lvl1pPr marL="0" indent="0">
              <a:buNone/>
              <a:defRPr sz="1200" u="sng">
                <a:solidFill>
                  <a:schemeClr val="accent1"/>
                </a:solidFill>
                <a:latin typeface="+mj-lt"/>
              </a:defRPr>
            </a:lvl1pPr>
          </a:lstStyle>
          <a:p>
            <a:pPr lvl="0"/>
            <a:r>
              <a:rPr lang="nl-NL" dirty="0"/>
              <a:t>Link invoegen</a:t>
            </a:r>
          </a:p>
        </p:txBody>
      </p:sp>
      <p:sp>
        <p:nvSpPr>
          <p:cNvPr id="2" name="Tijdelijke aanduiding voor dianummer 1">
            <a:extLst>
              <a:ext uri="{FF2B5EF4-FFF2-40B4-BE49-F238E27FC236}">
                <a16:creationId xmlns:a16="http://schemas.microsoft.com/office/drawing/2014/main" id="{E2F51F7B-7652-B14C-81D6-50CFC028AE3A}"/>
              </a:ext>
            </a:extLst>
          </p:cNvPr>
          <p:cNvSpPr>
            <a:spLocks noGrp="1"/>
          </p:cNvSpPr>
          <p:nvPr>
            <p:ph type="sldNum" sz="quarter" idx="35"/>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graphicFrame>
        <p:nvGraphicFramePr>
          <p:cNvPr id="70" name="Tabel 4">
            <a:extLst>
              <a:ext uri="{FF2B5EF4-FFF2-40B4-BE49-F238E27FC236}">
                <a16:creationId xmlns:a16="http://schemas.microsoft.com/office/drawing/2014/main" id="{3982EF1C-5ECB-F040-81D5-063F22419D34}"/>
              </a:ext>
            </a:extLst>
          </p:cNvPr>
          <p:cNvGraphicFramePr>
            <a:graphicFrameLocks noGrp="1"/>
          </p:cNvGraphicFramePr>
          <p:nvPr userDrawn="1">
            <p:extLst>
              <p:ext uri="{D42A27DB-BD31-4B8C-83A1-F6EECF244321}">
                <p14:modId xmlns:p14="http://schemas.microsoft.com/office/powerpoint/2010/main" val="481564497"/>
              </p:ext>
            </p:extLst>
          </p:nvPr>
        </p:nvGraphicFramePr>
        <p:xfrm>
          <a:off x="8185419" y="1670407"/>
          <a:ext cx="3269414" cy="228600"/>
        </p:xfrm>
        <a:graphic>
          <a:graphicData uri="http://schemas.openxmlformats.org/drawingml/2006/table">
            <a:tbl>
              <a:tblPr firstRow="1" bandRow="1">
                <a:tableStyleId>{1E171933-4619-4E11-9A3F-F7608DF75F80}</a:tableStyleId>
              </a:tblPr>
              <a:tblGrid>
                <a:gridCol w="1634707">
                  <a:extLst>
                    <a:ext uri="{9D8B030D-6E8A-4147-A177-3AD203B41FA5}">
                      <a16:colId xmlns:a16="http://schemas.microsoft.com/office/drawing/2014/main" val="734804278"/>
                    </a:ext>
                  </a:extLst>
                </a:gridCol>
                <a:gridCol w="1634707">
                  <a:extLst>
                    <a:ext uri="{9D8B030D-6E8A-4147-A177-3AD203B41FA5}">
                      <a16:colId xmlns:a16="http://schemas.microsoft.com/office/drawing/2014/main" val="2718698828"/>
                    </a:ext>
                  </a:extLst>
                </a:gridCol>
              </a:tblGrid>
              <a:tr h="0">
                <a:tc>
                  <a:txBody>
                    <a:bodyPr/>
                    <a:lstStyle/>
                    <a:p>
                      <a:pPr algn="ctr"/>
                      <a:r>
                        <a:rPr lang="nl-NL" sz="900" b="0">
                          <a:latin typeface="Arial" panose="020B0604020202020204" pitchFamily="34" charset="0"/>
                          <a:cs typeface="Arial" panose="020B0604020202020204" pitchFamily="34" charset="0"/>
                        </a:rPr>
                        <a:t>BIJEENKOMST</a:t>
                      </a:r>
                    </a:p>
                  </a:txBody>
                  <a:tcPr>
                    <a:lnL w="9525" cap="flat" cmpd="sng" algn="ctr">
                      <a:solidFill>
                        <a:schemeClr val="tx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Arial" panose="020B0604020202020204" pitchFamily="34" charset="0"/>
                          <a:cs typeface="Arial" panose="020B0604020202020204" pitchFamily="34" charset="0"/>
                        </a:rPr>
                        <a:t>DATUM/DAG</a:t>
                      </a:r>
                      <a:endParaRPr lang="nl-NL" sz="900" b="0">
                        <a:latin typeface="Arial" panose="020B0604020202020204" pitchFamily="34" charset="0"/>
                        <a:cs typeface="Arial" panose="020B0604020202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81739506"/>
                  </a:ext>
                </a:extLst>
              </a:tr>
            </a:tbl>
          </a:graphicData>
        </a:graphic>
      </p:graphicFrame>
      <p:sp>
        <p:nvSpPr>
          <p:cNvPr id="37" name="Tekstvak 36">
            <a:extLst>
              <a:ext uri="{FF2B5EF4-FFF2-40B4-BE49-F238E27FC236}">
                <a16:creationId xmlns:a16="http://schemas.microsoft.com/office/drawing/2014/main" id="{F66F571C-BC89-2449-AC25-9AAE65EEB596}"/>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3.7 COMMUNICATIE</a:t>
            </a:r>
            <a:endParaRPr lang="nl-NL" sz="2200" b="1">
              <a:solidFill>
                <a:schemeClr val="accent1"/>
              </a:solidFill>
              <a:latin typeface="Arial" panose="020B0604020202020204" pitchFamily="34" charset="0"/>
              <a:cs typeface="Arial" panose="020B0604020202020204" pitchFamily="34" charset="0"/>
            </a:endParaRPr>
          </a:p>
        </p:txBody>
      </p:sp>
      <p:graphicFrame>
        <p:nvGraphicFramePr>
          <p:cNvPr id="40" name="Tabel 39">
            <a:extLst>
              <a:ext uri="{FF2B5EF4-FFF2-40B4-BE49-F238E27FC236}">
                <a16:creationId xmlns:a16="http://schemas.microsoft.com/office/drawing/2014/main" id="{97A4B988-725A-4247-9AD7-3AF3ED589C09}"/>
              </a:ext>
            </a:extLst>
          </p:cNvPr>
          <p:cNvGraphicFramePr>
            <a:graphicFrameLocks noGrp="1"/>
          </p:cNvGraphicFramePr>
          <p:nvPr userDrawn="1">
            <p:extLst>
              <p:ext uri="{D42A27DB-BD31-4B8C-83A1-F6EECF244321}">
                <p14:modId xmlns:p14="http://schemas.microsoft.com/office/powerpoint/2010/main" val="2477940010"/>
              </p:ext>
            </p:extLst>
          </p:nvPr>
        </p:nvGraphicFramePr>
        <p:xfrm>
          <a:off x="732740" y="1911923"/>
          <a:ext cx="3271103" cy="224400"/>
        </p:xfrm>
        <a:graphic>
          <a:graphicData uri="http://schemas.openxmlformats.org/drawingml/2006/table">
            <a:tbl>
              <a:tblPr firstRow="1" bandRow="1">
                <a:tableStyleId>{1E171933-4619-4E11-9A3F-F7608DF75F80}</a:tableStyleId>
              </a:tblPr>
              <a:tblGrid>
                <a:gridCol w="1637927">
                  <a:extLst>
                    <a:ext uri="{9D8B030D-6E8A-4147-A177-3AD203B41FA5}">
                      <a16:colId xmlns:a16="http://schemas.microsoft.com/office/drawing/2014/main" val="734804278"/>
                    </a:ext>
                  </a:extLst>
                </a:gridCol>
                <a:gridCol w="1633176">
                  <a:extLst>
                    <a:ext uri="{9D8B030D-6E8A-4147-A177-3AD203B41FA5}">
                      <a16:colId xmlns:a16="http://schemas.microsoft.com/office/drawing/2014/main" val="2634869362"/>
                    </a:ext>
                  </a:extLst>
                </a:gridCol>
              </a:tblGrid>
              <a:tr h="223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b="0" u="none" kern="1200">
                          <a:solidFill>
                            <a:schemeClr val="tx2"/>
                          </a:solidFill>
                          <a:latin typeface="+mj-lt"/>
                          <a:ea typeface="+mn-ea"/>
                          <a:cs typeface="Calibri" panose="020F0502020204030204" pitchFamily="34" charset="0"/>
                        </a:rPr>
                        <a:t>ifc</a:t>
                      </a:r>
                    </a:p>
                  </a:txBody>
                  <a:tcPr marL="72000" marR="36000" marT="36000" marB="36000"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b="0" u="none" kern="1200">
                          <a:solidFill>
                            <a:schemeClr val="tx2"/>
                          </a:solidFill>
                          <a:latin typeface="+mj-lt"/>
                          <a:ea typeface="+mn-ea"/>
                          <a:cs typeface="Calibri" panose="020F0502020204030204" pitchFamily="34" charset="0"/>
                        </a:rPr>
                        <a:t>4x3</a:t>
                      </a:r>
                    </a:p>
                  </a:txBody>
                  <a:tcPr marL="72000" marR="36000" marT="36000" marB="36000"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381739506"/>
                  </a:ext>
                </a:extLst>
              </a:tr>
            </a:tbl>
          </a:graphicData>
        </a:graphic>
      </p:graphicFrame>
      <p:graphicFrame>
        <p:nvGraphicFramePr>
          <p:cNvPr id="42" name="Tabel 4">
            <a:extLst>
              <a:ext uri="{FF2B5EF4-FFF2-40B4-BE49-F238E27FC236}">
                <a16:creationId xmlns:a16="http://schemas.microsoft.com/office/drawing/2014/main" id="{624D089F-EE35-4815-9507-A9A65478FE61}"/>
              </a:ext>
            </a:extLst>
          </p:cNvPr>
          <p:cNvGraphicFramePr>
            <a:graphicFrameLocks noGrp="1"/>
          </p:cNvGraphicFramePr>
          <p:nvPr userDrawn="1">
            <p:extLst>
              <p:ext uri="{D42A27DB-BD31-4B8C-83A1-F6EECF244321}">
                <p14:modId xmlns:p14="http://schemas.microsoft.com/office/powerpoint/2010/main" val="1616859558"/>
              </p:ext>
            </p:extLst>
          </p:nvPr>
        </p:nvGraphicFramePr>
        <p:xfrm>
          <a:off x="732740" y="2775270"/>
          <a:ext cx="3269414" cy="228600"/>
        </p:xfrm>
        <a:graphic>
          <a:graphicData uri="http://schemas.openxmlformats.org/drawingml/2006/table">
            <a:tbl>
              <a:tblPr firstRow="1" bandRow="1">
                <a:tableStyleId>{1E171933-4619-4E11-9A3F-F7608DF75F80}</a:tableStyleId>
              </a:tblPr>
              <a:tblGrid>
                <a:gridCol w="1634707">
                  <a:extLst>
                    <a:ext uri="{9D8B030D-6E8A-4147-A177-3AD203B41FA5}">
                      <a16:colId xmlns:a16="http://schemas.microsoft.com/office/drawing/2014/main" val="734804278"/>
                    </a:ext>
                  </a:extLst>
                </a:gridCol>
                <a:gridCol w="1634707">
                  <a:extLst>
                    <a:ext uri="{9D8B030D-6E8A-4147-A177-3AD203B41FA5}">
                      <a16:colId xmlns:a16="http://schemas.microsoft.com/office/drawing/2014/main" val="2718698828"/>
                    </a:ext>
                  </a:extLst>
                </a:gridCol>
              </a:tblGrid>
              <a:tr h="0">
                <a:tc>
                  <a:txBody>
                    <a:bodyPr/>
                    <a:lstStyle/>
                    <a:p>
                      <a:pPr algn="ctr"/>
                      <a:r>
                        <a:rPr lang="nl-NL" sz="900" b="0">
                          <a:latin typeface="Arial" panose="020B0604020202020204" pitchFamily="34" charset="0"/>
                          <a:cs typeface="Arial" panose="020B0604020202020204" pitchFamily="34" charset="0"/>
                        </a:rPr>
                        <a:t>FILE FORMAT </a:t>
                      </a:r>
                    </a:p>
                  </a:txBody>
                  <a:tcPr>
                    <a:lnL w="9525" cap="flat" cmpd="sng" algn="ctr">
                      <a:solidFill>
                        <a:schemeClr val="tx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a:latin typeface="Arial" panose="020B0604020202020204" pitchFamily="34" charset="0"/>
                          <a:cs typeface="Arial" panose="020B0604020202020204" pitchFamily="34" charset="0"/>
                        </a:rPr>
                        <a:t>VERSIE</a:t>
                      </a:r>
                      <a:endParaRPr lang="nl-NL" sz="900" b="0">
                        <a:latin typeface="Arial" panose="020B0604020202020204" pitchFamily="34" charset="0"/>
                        <a:cs typeface="Arial" panose="020B0604020202020204" pitchFamily="34" charset="0"/>
                      </a:endParaRPr>
                    </a:p>
                  </a:txBody>
                  <a:tcPr>
                    <a:lnL w="9525" cap="flat" cmpd="sng" algn="ctr">
                      <a:solidFill>
                        <a:schemeClr val="bg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1739506"/>
                  </a:ext>
                </a:extLst>
              </a:tr>
            </a:tbl>
          </a:graphicData>
        </a:graphic>
      </p:graphicFrame>
    </p:spTree>
    <p:extLst>
      <p:ext uri="{BB962C8B-B14F-4D97-AF65-F5344CB8AC3E}">
        <p14:creationId xmlns:p14="http://schemas.microsoft.com/office/powerpoint/2010/main" val="7787360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aken &amp; verantwoordelijkheden">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E6843306-0164-5145-89CB-DCFC33753B7A}"/>
              </a:ext>
            </a:extLst>
          </p:cNvPr>
          <p:cNvSpPr txBox="1"/>
          <p:nvPr userDrawn="1"/>
        </p:nvSpPr>
        <p:spPr>
          <a:xfrm>
            <a:off x="3401878" y="573437"/>
            <a:ext cx="2030278" cy="480448"/>
          </a:xfrm>
          <a:prstGeom prst="rect">
            <a:avLst/>
          </a:prstGeom>
          <a:noFill/>
        </p:spPr>
        <p:txBody>
          <a:bodyPr wrap="square" rtlCol="0">
            <a:spAutoFit/>
          </a:bodyPr>
          <a:lstStyle/>
          <a:p>
            <a:endParaRPr lang="nl-NL"/>
          </a:p>
        </p:txBody>
      </p:sp>
      <p:grpSp>
        <p:nvGrpSpPr>
          <p:cNvPr id="6" name="Groep 5">
            <a:extLst>
              <a:ext uri="{FF2B5EF4-FFF2-40B4-BE49-F238E27FC236}">
                <a16:creationId xmlns:a16="http://schemas.microsoft.com/office/drawing/2014/main" id="{D55CDE03-9653-C94B-928B-6AA487913587}"/>
              </a:ext>
            </a:extLst>
          </p:cNvPr>
          <p:cNvGrpSpPr/>
          <p:nvPr userDrawn="1"/>
        </p:nvGrpSpPr>
        <p:grpSpPr>
          <a:xfrm>
            <a:off x="635006" y="942801"/>
            <a:ext cx="5344686" cy="358182"/>
            <a:chOff x="220538" y="240664"/>
            <a:chExt cx="5356364" cy="394000"/>
          </a:xfrm>
        </p:grpSpPr>
        <p:sp>
          <p:nvSpPr>
            <p:cNvPr id="7" name="Rechthoek 6">
              <a:extLst>
                <a:ext uri="{FF2B5EF4-FFF2-40B4-BE49-F238E27FC236}">
                  <a16:creationId xmlns:a16="http://schemas.microsoft.com/office/drawing/2014/main" id="{1A33ABE1-BBCB-2349-90D5-D1757BBEC4F4}"/>
                </a:ext>
              </a:extLst>
            </p:cNvPr>
            <p:cNvSpPr/>
            <p:nvPr userDrawn="1"/>
          </p:nvSpPr>
          <p:spPr>
            <a:xfrm>
              <a:off x="220538" y="240664"/>
              <a:ext cx="5356364" cy="39204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8" name="Tijdelijke aanduiding voor titel 1">
              <a:extLst>
                <a:ext uri="{FF2B5EF4-FFF2-40B4-BE49-F238E27FC236}">
                  <a16:creationId xmlns:a16="http://schemas.microsoft.com/office/drawing/2014/main" id="{157E4E61-F3ED-AC41-AA8D-D3CBCAA7E1F8}"/>
                </a:ext>
              </a:extLst>
            </p:cNvPr>
            <p:cNvSpPr txBox="1">
              <a:spLocks/>
            </p:cNvSpPr>
            <p:nvPr userDrawn="1"/>
          </p:nvSpPr>
          <p:spPr>
            <a:xfrm>
              <a:off x="225550" y="242624"/>
              <a:ext cx="4967139" cy="392040"/>
            </a:xfrm>
            <a:prstGeom prst="rect">
              <a:avLst/>
            </a:prstGeom>
            <a:ln w="9525">
              <a:solidFill>
                <a:schemeClr val="accent3"/>
              </a:solidFill>
            </a:ln>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8A. TAKEN</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grpSp>
        <p:nvGrpSpPr>
          <p:cNvPr id="23" name="Groep 22">
            <a:extLst>
              <a:ext uri="{FF2B5EF4-FFF2-40B4-BE49-F238E27FC236}">
                <a16:creationId xmlns:a16="http://schemas.microsoft.com/office/drawing/2014/main" id="{3E36BD50-AC9C-E34C-B684-BBF1D05D092D}"/>
              </a:ext>
            </a:extLst>
          </p:cNvPr>
          <p:cNvGrpSpPr/>
          <p:nvPr userDrawn="1"/>
        </p:nvGrpSpPr>
        <p:grpSpPr>
          <a:xfrm>
            <a:off x="6253069" y="942801"/>
            <a:ext cx="5344686" cy="367358"/>
            <a:chOff x="220538" y="240664"/>
            <a:chExt cx="5356364" cy="404094"/>
          </a:xfrm>
        </p:grpSpPr>
        <p:sp>
          <p:nvSpPr>
            <p:cNvPr id="24" name="Rechthoek 23">
              <a:extLst>
                <a:ext uri="{FF2B5EF4-FFF2-40B4-BE49-F238E27FC236}">
                  <a16:creationId xmlns:a16="http://schemas.microsoft.com/office/drawing/2014/main" id="{7187F725-D201-BA4C-B247-313656C00B70}"/>
                </a:ext>
              </a:extLst>
            </p:cNvPr>
            <p:cNvSpPr/>
            <p:nvPr userDrawn="1"/>
          </p:nvSpPr>
          <p:spPr>
            <a:xfrm>
              <a:off x="220538" y="240664"/>
              <a:ext cx="5356364" cy="392040"/>
            </a:xfrm>
            <a:prstGeom prst="rect">
              <a:avLst/>
            </a:prstGeom>
            <a:solidFill>
              <a:schemeClr val="tx2"/>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latin typeface="Arial" panose="020B0604020202020204" pitchFamily="34" charset="0"/>
                <a:cs typeface="Arial" panose="020B0604020202020204" pitchFamily="34" charset="0"/>
              </a:endParaRPr>
            </a:p>
          </p:txBody>
        </p:sp>
        <p:sp>
          <p:nvSpPr>
            <p:cNvPr id="25" name="Tijdelijke aanduiding voor titel 1">
              <a:extLst>
                <a:ext uri="{FF2B5EF4-FFF2-40B4-BE49-F238E27FC236}">
                  <a16:creationId xmlns:a16="http://schemas.microsoft.com/office/drawing/2014/main" id="{072917D1-7FEA-4945-AFAB-8FCBA12801BD}"/>
                </a:ext>
              </a:extLst>
            </p:cNvPr>
            <p:cNvSpPr txBox="1">
              <a:spLocks/>
            </p:cNvSpPr>
            <p:nvPr userDrawn="1"/>
          </p:nvSpPr>
          <p:spPr>
            <a:xfrm>
              <a:off x="225550" y="252718"/>
              <a:ext cx="4967139" cy="39204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8B. ORGANOGRAM</a:t>
              </a:r>
              <a:r>
                <a:rPr lang="nl-NL" sz="1100" b="0">
                  <a:solidFill>
                    <a:schemeClr val="bg1"/>
                  </a:solidFill>
                  <a:effectLst/>
                  <a:latin typeface="Arial" panose="020B0604020202020204" pitchFamily="34" charset="0"/>
                  <a:cs typeface="Arial" panose="020B0604020202020204" pitchFamily="34" charset="0"/>
                </a:rPr>
                <a:t> </a:t>
              </a:r>
              <a:endParaRPr lang="nl-NL" sz="1100" b="0" kern="1200">
                <a:solidFill>
                  <a:schemeClr val="bg1"/>
                </a:solidFill>
                <a:effectLst/>
                <a:latin typeface="Arial" panose="020B0604020202020204" pitchFamily="34" charset="0"/>
                <a:ea typeface="+mj-ea"/>
                <a:cs typeface="Arial" panose="020B0604020202020204" pitchFamily="34" charset="0"/>
              </a:endParaRPr>
            </a:p>
          </p:txBody>
        </p:sp>
      </p:grpSp>
      <p:sp>
        <p:nvSpPr>
          <p:cNvPr id="32" name="Tijdelijke aanduiding voor inhoud 2">
            <a:extLst>
              <a:ext uri="{FF2B5EF4-FFF2-40B4-BE49-F238E27FC236}">
                <a16:creationId xmlns:a16="http://schemas.microsoft.com/office/drawing/2014/main" id="{6D2F61FD-910F-2B40-A675-D17A45ED1707}"/>
              </a:ext>
            </a:extLst>
          </p:cNvPr>
          <p:cNvSpPr>
            <a:spLocks noGrp="1"/>
          </p:cNvSpPr>
          <p:nvPr>
            <p:ph sz="quarter" idx="10" hasCustomPrompt="1"/>
          </p:nvPr>
        </p:nvSpPr>
        <p:spPr>
          <a:xfrm>
            <a:off x="6253069" y="1293898"/>
            <a:ext cx="5344686" cy="4770000"/>
          </a:xfrm>
          <a:prstGeom prst="rect">
            <a:avLst/>
          </a:prstGeom>
          <a:solidFill>
            <a:schemeClr val="bg2">
              <a:lumMod val="20000"/>
              <a:lumOff val="80000"/>
            </a:schemeClr>
          </a:solidFill>
          <a:ln>
            <a:solidFill>
              <a:schemeClr val="accent3"/>
            </a:solidFill>
          </a:ln>
        </p:spPr>
        <p:txBody>
          <a:bodyPr lIns="108000" tIns="108000" rIns="108000"/>
          <a:lstStyle>
            <a:lvl1pPr marL="0" indent="0">
              <a:buNone/>
              <a:defRPr sz="1200">
                <a:solidFill>
                  <a:schemeClr val="tx2"/>
                </a:solidFill>
                <a:latin typeface="+mj-lt"/>
              </a:defRPr>
            </a:lvl1pPr>
          </a:lstStyle>
          <a:p>
            <a:pPr lvl="0"/>
            <a:r>
              <a:rPr lang="nl-NL" dirty="0"/>
              <a:t>Upload hier </a:t>
            </a:r>
            <a:r>
              <a:rPr lang="nl-NL"/>
              <a:t>een afbeelding (1932x1724).</a:t>
            </a:r>
            <a:endParaRPr lang="nl-NL" dirty="0"/>
          </a:p>
        </p:txBody>
      </p:sp>
      <p:sp>
        <p:nvSpPr>
          <p:cNvPr id="36" name="Rechthoek 35">
            <a:extLst>
              <a:ext uri="{FF2B5EF4-FFF2-40B4-BE49-F238E27FC236}">
                <a16:creationId xmlns:a16="http://schemas.microsoft.com/office/drawing/2014/main" id="{6E605ECA-7ADA-4A4A-9787-B511A7227FC9}"/>
              </a:ext>
            </a:extLst>
          </p:cNvPr>
          <p:cNvSpPr/>
          <p:nvPr userDrawn="1"/>
        </p:nvSpPr>
        <p:spPr>
          <a:xfrm>
            <a:off x="625348" y="1293898"/>
            <a:ext cx="5354341" cy="475373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graphicFrame>
        <p:nvGraphicFramePr>
          <p:cNvPr id="39" name="Tabel 4">
            <a:extLst>
              <a:ext uri="{FF2B5EF4-FFF2-40B4-BE49-F238E27FC236}">
                <a16:creationId xmlns:a16="http://schemas.microsoft.com/office/drawing/2014/main" id="{1A710926-68B4-B140-866A-3172B02FA06C}"/>
              </a:ext>
            </a:extLst>
          </p:cNvPr>
          <p:cNvGraphicFramePr>
            <a:graphicFrameLocks noGrp="1"/>
          </p:cNvGraphicFramePr>
          <p:nvPr userDrawn="1">
            <p:extLst>
              <p:ext uri="{D42A27DB-BD31-4B8C-83A1-F6EECF244321}">
                <p14:modId xmlns:p14="http://schemas.microsoft.com/office/powerpoint/2010/main" val="2250335397"/>
              </p:ext>
            </p:extLst>
          </p:nvPr>
        </p:nvGraphicFramePr>
        <p:xfrm>
          <a:off x="748590" y="1722903"/>
          <a:ext cx="5142257" cy="228600"/>
        </p:xfrm>
        <a:graphic>
          <a:graphicData uri="http://schemas.openxmlformats.org/drawingml/2006/table">
            <a:tbl>
              <a:tblPr firstRow="1" bandRow="1">
                <a:tableStyleId>{1E171933-4619-4E11-9A3F-F7608DF75F80}</a:tableStyleId>
              </a:tblPr>
              <a:tblGrid>
                <a:gridCol w="1902115">
                  <a:extLst>
                    <a:ext uri="{9D8B030D-6E8A-4147-A177-3AD203B41FA5}">
                      <a16:colId xmlns:a16="http://schemas.microsoft.com/office/drawing/2014/main" val="734804278"/>
                    </a:ext>
                  </a:extLst>
                </a:gridCol>
                <a:gridCol w="1620071">
                  <a:extLst>
                    <a:ext uri="{9D8B030D-6E8A-4147-A177-3AD203B41FA5}">
                      <a16:colId xmlns:a16="http://schemas.microsoft.com/office/drawing/2014/main" val="2001307020"/>
                    </a:ext>
                  </a:extLst>
                </a:gridCol>
                <a:gridCol w="1620071">
                  <a:extLst>
                    <a:ext uri="{9D8B030D-6E8A-4147-A177-3AD203B41FA5}">
                      <a16:colId xmlns:a16="http://schemas.microsoft.com/office/drawing/2014/main" val="2770320265"/>
                    </a:ext>
                  </a:extLst>
                </a:gridCol>
              </a:tblGrid>
              <a:tr h="0">
                <a:tc>
                  <a:txBody>
                    <a:bodyPr/>
                    <a:lstStyle/>
                    <a:p>
                      <a:pPr algn="ctr"/>
                      <a:r>
                        <a:rPr lang="nl-NL" sz="900" b="0">
                          <a:latin typeface="Arial" panose="020B0604020202020204" pitchFamily="34" charset="0"/>
                          <a:cs typeface="Arial" panose="020B0604020202020204" pitchFamily="34" charset="0"/>
                        </a:rPr>
                        <a:t>ROL</a:t>
                      </a:r>
                    </a:p>
                  </a:txBody>
                  <a:tcPr>
                    <a:lnL w="9525" cap="flat" cmpd="sng" algn="ctr">
                      <a:solidFill>
                        <a:schemeClr val="tx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900" b="0">
                          <a:latin typeface="Arial" panose="020B0604020202020204" pitchFamily="34" charset="0"/>
                          <a:cs typeface="Arial" panose="020B0604020202020204" pitchFamily="34" charset="0"/>
                        </a:rPr>
                        <a:t>NAAM</a:t>
                      </a:r>
                    </a:p>
                  </a:txBody>
                  <a:tcPr>
                    <a:lnL w="952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900" b="0">
                          <a:latin typeface="Arial" panose="020B0604020202020204" pitchFamily="34" charset="0"/>
                          <a:cs typeface="Arial" panose="020B0604020202020204" pitchFamily="34" charset="0"/>
                        </a:rPr>
                        <a:t>PARTIJ</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tx2"/>
                    </a:solidFill>
                  </a:tcPr>
                </a:tc>
                <a:extLst>
                  <a:ext uri="{0D108BD9-81ED-4DB2-BD59-A6C34878D82A}">
                    <a16:rowId xmlns:a16="http://schemas.microsoft.com/office/drawing/2014/main" val="381739506"/>
                  </a:ext>
                </a:extLst>
              </a:tr>
            </a:tbl>
          </a:graphicData>
        </a:graphic>
      </p:graphicFrame>
      <p:sp>
        <p:nvSpPr>
          <p:cNvPr id="10" name="Tijdelijke aanduiding voor dianummer 9">
            <a:extLst>
              <a:ext uri="{FF2B5EF4-FFF2-40B4-BE49-F238E27FC236}">
                <a16:creationId xmlns:a16="http://schemas.microsoft.com/office/drawing/2014/main" id="{2C9D8AF4-9DC6-2644-8DFD-AD0987DE0CC3}"/>
              </a:ext>
            </a:extLst>
          </p:cNvPr>
          <p:cNvSpPr>
            <a:spLocks noGrp="1"/>
          </p:cNvSpPr>
          <p:nvPr>
            <p:ph type="sldNum" sz="quarter" idx="11"/>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37" name="Tekstvak 36">
            <a:extLst>
              <a:ext uri="{FF2B5EF4-FFF2-40B4-BE49-F238E27FC236}">
                <a16:creationId xmlns:a16="http://schemas.microsoft.com/office/drawing/2014/main" id="{B596FE17-2690-C749-83CA-E344AA06FF00}"/>
              </a:ext>
            </a:extLst>
          </p:cNvPr>
          <p:cNvSpPr txBox="1"/>
          <p:nvPr userDrawn="1"/>
        </p:nvSpPr>
        <p:spPr>
          <a:xfrm>
            <a:off x="635005" y="1310159"/>
            <a:ext cx="5344685" cy="339887"/>
          </a:xfrm>
          <a:prstGeom prst="rect">
            <a:avLst/>
          </a:prstGeom>
          <a:noFill/>
        </p:spPr>
        <p:txBody>
          <a:bodyPr wrap="square" lIns="108000" tIns="108000" rIns="108000" rtlCol="0">
            <a:spAutoFit/>
          </a:bodyPr>
          <a:lstStyle/>
          <a:p>
            <a:r>
              <a:rPr lang="nl-NL" sz="1200" kern="1200">
                <a:solidFill>
                  <a:schemeClr val="tx1"/>
                </a:solidFill>
                <a:latin typeface="+mj-lt"/>
                <a:ea typeface="+mn-ea"/>
                <a:cs typeface="+mn-cs"/>
              </a:rPr>
              <a:t>Benoem de diverse BIM-rollen en de informatiemanager.</a:t>
            </a:r>
          </a:p>
        </p:txBody>
      </p:sp>
      <p:sp>
        <p:nvSpPr>
          <p:cNvPr id="15" name="Tekstvak 14">
            <a:extLst>
              <a:ext uri="{FF2B5EF4-FFF2-40B4-BE49-F238E27FC236}">
                <a16:creationId xmlns:a16="http://schemas.microsoft.com/office/drawing/2014/main" id="{65E8B32B-4E59-FE42-A996-124672D6E7AB}"/>
              </a:ext>
            </a:extLst>
          </p:cNvPr>
          <p:cNvSpPr txBox="1"/>
          <p:nvPr userDrawn="1"/>
        </p:nvSpPr>
        <p:spPr>
          <a:xfrm>
            <a:off x="616207" y="243625"/>
            <a:ext cx="7690395"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3.8 TAKEN &amp; VERANTWOORDELIJKHEDEN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7360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 adressenlijst">
    <p:spTree>
      <p:nvGrpSpPr>
        <p:cNvPr id="1" name=""/>
        <p:cNvGrpSpPr/>
        <p:nvPr/>
      </p:nvGrpSpPr>
      <p:grpSpPr>
        <a:xfrm>
          <a:off x="0" y="0"/>
          <a:ext cx="0" cy="0"/>
          <a:chOff x="0" y="0"/>
          <a:chExt cx="0" cy="0"/>
        </a:xfrm>
      </p:grpSpPr>
      <p:graphicFrame>
        <p:nvGraphicFramePr>
          <p:cNvPr id="15" name="Tabel 14">
            <a:extLst>
              <a:ext uri="{FF2B5EF4-FFF2-40B4-BE49-F238E27FC236}">
                <a16:creationId xmlns:a16="http://schemas.microsoft.com/office/drawing/2014/main" id="{726AB465-9827-39EF-79F6-1C977369C6F4}"/>
              </a:ext>
            </a:extLst>
          </p:cNvPr>
          <p:cNvGraphicFramePr>
            <a:graphicFrameLocks noGrp="1"/>
          </p:cNvGraphicFramePr>
          <p:nvPr userDrawn="1">
            <p:extLst>
              <p:ext uri="{D42A27DB-BD31-4B8C-83A1-F6EECF244321}">
                <p14:modId xmlns:p14="http://schemas.microsoft.com/office/powerpoint/2010/main" val="2897064709"/>
              </p:ext>
            </p:extLst>
          </p:nvPr>
        </p:nvGraphicFramePr>
        <p:xfrm>
          <a:off x="632368" y="992583"/>
          <a:ext cx="10934284" cy="526084"/>
        </p:xfrm>
        <a:graphic>
          <a:graphicData uri="http://schemas.openxmlformats.org/drawingml/2006/table">
            <a:tbl>
              <a:tblPr firstRow="1" bandRow="1">
                <a:tableStyleId>{1E171933-4619-4E11-9A3F-F7608DF75F80}</a:tableStyleId>
              </a:tblPr>
              <a:tblGrid>
                <a:gridCol w="2475864">
                  <a:extLst>
                    <a:ext uri="{9D8B030D-6E8A-4147-A177-3AD203B41FA5}">
                      <a16:colId xmlns:a16="http://schemas.microsoft.com/office/drawing/2014/main" val="734804278"/>
                    </a:ext>
                  </a:extLst>
                </a:gridCol>
                <a:gridCol w="2114605">
                  <a:extLst>
                    <a:ext uri="{9D8B030D-6E8A-4147-A177-3AD203B41FA5}">
                      <a16:colId xmlns:a16="http://schemas.microsoft.com/office/drawing/2014/main" val="2355600542"/>
                    </a:ext>
                  </a:extLst>
                </a:gridCol>
                <a:gridCol w="2114605">
                  <a:extLst>
                    <a:ext uri="{9D8B030D-6E8A-4147-A177-3AD203B41FA5}">
                      <a16:colId xmlns:a16="http://schemas.microsoft.com/office/drawing/2014/main" val="1143973540"/>
                    </a:ext>
                  </a:extLst>
                </a:gridCol>
                <a:gridCol w="2114605">
                  <a:extLst>
                    <a:ext uri="{9D8B030D-6E8A-4147-A177-3AD203B41FA5}">
                      <a16:colId xmlns:a16="http://schemas.microsoft.com/office/drawing/2014/main" val="648733389"/>
                    </a:ext>
                  </a:extLst>
                </a:gridCol>
                <a:gridCol w="2114605">
                  <a:extLst>
                    <a:ext uri="{9D8B030D-6E8A-4147-A177-3AD203B41FA5}">
                      <a16:colId xmlns:a16="http://schemas.microsoft.com/office/drawing/2014/main" val="2915237161"/>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000" b="0" u="none" kern="1200">
                        <a:solidFill>
                          <a:schemeClr val="tx2"/>
                        </a:solidFill>
                        <a:latin typeface="+mn-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endParaRP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381739506"/>
                  </a:ext>
                </a:extLst>
              </a:tr>
              <a:tr h="138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b="0" u="none" kern="1200">
                          <a:solidFill>
                            <a:schemeClr val="tx2"/>
                          </a:solidFill>
                          <a:latin typeface="+mn-lt"/>
                          <a:ea typeface="+mn-ea"/>
                          <a:cs typeface="Calibri" panose="020F0502020204030204" pitchFamily="34" charset="0"/>
                        </a:rPr>
                        <a:t>bedrijfsnaam</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contactpersoon</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rollen</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emailadres</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chemeClr val="tx2"/>
                          </a:solidFill>
                          <a:effectLst/>
                          <a:uLnTx/>
                          <a:uFillTx/>
                          <a:latin typeface="+mj-lt"/>
                          <a:ea typeface="+mn-ea"/>
                          <a:cs typeface="Calibri" panose="020F0502020204030204" pitchFamily="34" charset="0"/>
                        </a:rPr>
                        <a:t>telefoonnummer</a:t>
                      </a:r>
                    </a:p>
                  </a:txBody>
                  <a:tcPr marT="55321" marB="55321" anchor="ctr">
                    <a:lnL w="9525" cap="flat" cmpd="sng" algn="ctr">
                      <a:solidFill>
                        <a:schemeClr val="accent3"/>
                      </a:solidFill>
                      <a:prstDash val="solid"/>
                      <a:round/>
                      <a:headEnd type="none" w="med" len="med"/>
                      <a:tailEnd type="none" w="med" len="med"/>
                    </a:lnL>
                    <a:lnR w="9525" cap="flat" cmpd="sng" algn="ctr">
                      <a:solidFill>
                        <a:schemeClr val="accent3"/>
                      </a:solidFill>
                      <a:prstDash val="solid"/>
                      <a:round/>
                      <a:headEnd type="none" w="med" len="med"/>
                      <a:tailEnd type="none" w="med" len="med"/>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669398104"/>
                  </a:ext>
                </a:extLst>
              </a:tr>
            </a:tbl>
          </a:graphicData>
        </a:graphic>
      </p:graphicFrame>
      <p:grpSp>
        <p:nvGrpSpPr>
          <p:cNvPr id="10" name="Groep 9">
            <a:extLst>
              <a:ext uri="{FF2B5EF4-FFF2-40B4-BE49-F238E27FC236}">
                <a16:creationId xmlns:a16="http://schemas.microsoft.com/office/drawing/2014/main" id="{657D0162-7E3D-1A4C-8053-7E0A8F70FDEC}"/>
              </a:ext>
            </a:extLst>
          </p:cNvPr>
          <p:cNvGrpSpPr/>
          <p:nvPr userDrawn="1"/>
        </p:nvGrpSpPr>
        <p:grpSpPr>
          <a:xfrm>
            <a:off x="625348" y="888150"/>
            <a:ext cx="10942289" cy="360545"/>
            <a:chOff x="196506" y="1379"/>
            <a:chExt cx="2263313" cy="360545"/>
          </a:xfrm>
        </p:grpSpPr>
        <p:sp>
          <p:nvSpPr>
            <p:cNvPr id="11" name="Rechthoek 10">
              <a:extLst>
                <a:ext uri="{FF2B5EF4-FFF2-40B4-BE49-F238E27FC236}">
                  <a16:creationId xmlns:a16="http://schemas.microsoft.com/office/drawing/2014/main" id="{14ED0D06-D1C4-874C-B4E9-5A13E16B7142}"/>
                </a:ext>
              </a:extLst>
            </p:cNvPr>
            <p:cNvSpPr/>
            <p:nvPr userDrawn="1"/>
          </p:nvSpPr>
          <p:spPr>
            <a:xfrm>
              <a:off x="196506" y="552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2" name="Tijdelijke aanduiding voor titel 1">
              <a:extLst>
                <a:ext uri="{FF2B5EF4-FFF2-40B4-BE49-F238E27FC236}">
                  <a16:creationId xmlns:a16="http://schemas.microsoft.com/office/drawing/2014/main" id="{42E1D605-3991-A64F-AB49-3E22B4953389}"/>
                </a:ext>
              </a:extLst>
            </p:cNvPr>
            <p:cNvSpPr txBox="1">
              <a:spLocks/>
            </p:cNvSpPr>
            <p:nvPr userDrawn="1"/>
          </p:nvSpPr>
          <p:spPr>
            <a:xfrm>
              <a:off x="196506" y="1379"/>
              <a:ext cx="2258298" cy="3564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8C contactenlijst</a:t>
              </a:r>
            </a:p>
          </p:txBody>
        </p:sp>
      </p:grpSp>
      <p:sp>
        <p:nvSpPr>
          <p:cNvPr id="2" name="Tijdelijke aanduiding voor dianummer 1">
            <a:extLst>
              <a:ext uri="{FF2B5EF4-FFF2-40B4-BE49-F238E27FC236}">
                <a16:creationId xmlns:a16="http://schemas.microsoft.com/office/drawing/2014/main" id="{3319B803-0229-A24C-B34B-30C9FB4DEB9B}"/>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ekstvak 7">
            <a:extLst>
              <a:ext uri="{FF2B5EF4-FFF2-40B4-BE49-F238E27FC236}">
                <a16:creationId xmlns:a16="http://schemas.microsoft.com/office/drawing/2014/main" id="{68E861FD-B62A-3040-84C2-189CBC9EEFF4}"/>
              </a:ext>
            </a:extLst>
          </p:cNvPr>
          <p:cNvSpPr txBox="1"/>
          <p:nvPr userDrawn="1"/>
        </p:nvSpPr>
        <p:spPr>
          <a:xfrm>
            <a:off x="616207" y="234000"/>
            <a:ext cx="9951151"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3.8 TAKEN &amp; VERANTWOORDELIJKHEDEN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8873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Informatieleveringen">
    <p:spTree>
      <p:nvGrpSpPr>
        <p:cNvPr id="1" name=""/>
        <p:cNvGrpSpPr/>
        <p:nvPr/>
      </p:nvGrpSpPr>
      <p:grpSpPr>
        <a:xfrm>
          <a:off x="0" y="0"/>
          <a:ext cx="0" cy="0"/>
          <a:chOff x="0" y="0"/>
          <a:chExt cx="0" cy="0"/>
        </a:xfrm>
      </p:grpSpPr>
      <p:sp>
        <p:nvSpPr>
          <p:cNvPr id="9" name="Tekstvak 8">
            <a:extLst>
              <a:ext uri="{FF2B5EF4-FFF2-40B4-BE49-F238E27FC236}">
                <a16:creationId xmlns:a16="http://schemas.microsoft.com/office/drawing/2014/main" id="{CB6F2DDF-E615-D54C-B651-A26CC5830962}"/>
              </a:ext>
            </a:extLst>
          </p:cNvPr>
          <p:cNvSpPr txBox="1"/>
          <p:nvPr userDrawn="1"/>
        </p:nvSpPr>
        <p:spPr>
          <a:xfrm>
            <a:off x="625349" y="1238411"/>
            <a:ext cx="3085144" cy="402775"/>
          </a:xfrm>
          <a:prstGeom prst="rect">
            <a:avLst/>
          </a:prstGeom>
          <a:solidFill>
            <a:schemeClr val="bg2">
              <a:lumMod val="20000"/>
              <a:lumOff val="80000"/>
            </a:schemeClr>
          </a:solidFill>
        </p:spPr>
        <p:txBody>
          <a:bodyPr wrap="square" lIns="108000" tIns="108000" rIns="108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a:solidFill>
                  <a:schemeClr val="tx1"/>
                </a:solidFill>
                <a:effectLst/>
                <a:latin typeface="+mj-lt"/>
                <a:ea typeface="+mn-ea"/>
                <a:cs typeface="+mn-cs"/>
              </a:rPr>
              <a:t>Vul hieronder de afgesproken vaste dagen in.</a:t>
            </a:r>
            <a:r>
              <a:rPr lang="nl-NL" sz="1200">
                <a:effectLst/>
                <a:latin typeface="+mj-lt"/>
              </a:rPr>
              <a:t>  </a:t>
            </a:r>
            <a:endParaRPr lang="nl-NL" sz="1200" i="1">
              <a:latin typeface="+mj-lt"/>
            </a:endParaRPr>
          </a:p>
        </p:txBody>
      </p:sp>
      <p:grpSp>
        <p:nvGrpSpPr>
          <p:cNvPr id="10" name="Groep 9">
            <a:extLst>
              <a:ext uri="{FF2B5EF4-FFF2-40B4-BE49-F238E27FC236}">
                <a16:creationId xmlns:a16="http://schemas.microsoft.com/office/drawing/2014/main" id="{657D0162-7E3D-1A4C-8053-7E0A8F70FDEC}"/>
              </a:ext>
            </a:extLst>
          </p:cNvPr>
          <p:cNvGrpSpPr/>
          <p:nvPr userDrawn="1"/>
        </p:nvGrpSpPr>
        <p:grpSpPr>
          <a:xfrm>
            <a:off x="625349" y="888150"/>
            <a:ext cx="3091995" cy="360545"/>
            <a:chOff x="196506" y="1379"/>
            <a:chExt cx="2263313" cy="360545"/>
          </a:xfrm>
        </p:grpSpPr>
        <p:sp>
          <p:nvSpPr>
            <p:cNvPr id="11" name="Rechthoek 10">
              <a:extLst>
                <a:ext uri="{FF2B5EF4-FFF2-40B4-BE49-F238E27FC236}">
                  <a16:creationId xmlns:a16="http://schemas.microsoft.com/office/drawing/2014/main" id="{14ED0D06-D1C4-874C-B4E9-5A13E16B7142}"/>
                </a:ext>
              </a:extLst>
            </p:cNvPr>
            <p:cNvSpPr/>
            <p:nvPr userDrawn="1"/>
          </p:nvSpPr>
          <p:spPr>
            <a:xfrm>
              <a:off x="196506" y="552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n>
                  <a:noFill/>
                </a:ln>
              </a:endParaRPr>
            </a:p>
          </p:txBody>
        </p:sp>
        <p:sp>
          <p:nvSpPr>
            <p:cNvPr id="12" name="Tijdelijke aanduiding voor titel 1">
              <a:extLst>
                <a:ext uri="{FF2B5EF4-FFF2-40B4-BE49-F238E27FC236}">
                  <a16:creationId xmlns:a16="http://schemas.microsoft.com/office/drawing/2014/main" id="{42E1D605-3991-A64F-AB49-3E22B4953389}"/>
                </a:ext>
              </a:extLst>
            </p:cNvPr>
            <p:cNvSpPr txBox="1">
              <a:spLocks/>
            </p:cNvSpPr>
            <p:nvPr userDrawn="1"/>
          </p:nvSpPr>
          <p:spPr>
            <a:xfrm>
              <a:off x="196506" y="1379"/>
              <a:ext cx="2258298" cy="3564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9A. STAPPENPLAN PRESTATIEMODEL </a:t>
              </a:r>
            </a:p>
          </p:txBody>
        </p:sp>
      </p:grpSp>
      <p:sp>
        <p:nvSpPr>
          <p:cNvPr id="2" name="Tijdelijke aanduiding voor dianummer 1">
            <a:extLst>
              <a:ext uri="{FF2B5EF4-FFF2-40B4-BE49-F238E27FC236}">
                <a16:creationId xmlns:a16="http://schemas.microsoft.com/office/drawing/2014/main" id="{3319B803-0229-A24C-B34B-30C9FB4DEB9B}"/>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8" name="Tekstvak 7">
            <a:extLst>
              <a:ext uri="{FF2B5EF4-FFF2-40B4-BE49-F238E27FC236}">
                <a16:creationId xmlns:a16="http://schemas.microsoft.com/office/drawing/2014/main" id="{68E861FD-B62A-3040-84C2-189CBC9EEFF4}"/>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3.9 INFORMATIELEVERINGEN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4960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Aangepaste indeling">
    <p:spTree>
      <p:nvGrpSpPr>
        <p:cNvPr id="1" name=""/>
        <p:cNvGrpSpPr/>
        <p:nvPr/>
      </p:nvGrpSpPr>
      <p:grpSpPr>
        <a:xfrm>
          <a:off x="0" y="0"/>
          <a:ext cx="0" cy="0"/>
          <a:chOff x="0" y="0"/>
          <a:chExt cx="0" cy="0"/>
        </a:xfrm>
      </p:grpSpPr>
      <p:sp>
        <p:nvSpPr>
          <p:cNvPr id="44" name="Rechthoek 43">
            <a:extLst>
              <a:ext uri="{FF2B5EF4-FFF2-40B4-BE49-F238E27FC236}">
                <a16:creationId xmlns:a16="http://schemas.microsoft.com/office/drawing/2014/main" id="{84BBF9B3-36DF-CD44-9F28-0B2F9E5D9C15}"/>
              </a:ext>
            </a:extLst>
          </p:cNvPr>
          <p:cNvSpPr/>
          <p:nvPr userDrawn="1"/>
        </p:nvSpPr>
        <p:spPr>
          <a:xfrm>
            <a:off x="3036835" y="910142"/>
            <a:ext cx="8965138" cy="515455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ln>
                  <a:noFill/>
                </a:ln>
              </a:rPr>
              <a:t>v</a:t>
            </a:r>
          </a:p>
        </p:txBody>
      </p:sp>
      <p:pic>
        <p:nvPicPr>
          <p:cNvPr id="19" name="Afbeelding 18">
            <a:extLst>
              <a:ext uri="{FF2B5EF4-FFF2-40B4-BE49-F238E27FC236}">
                <a16:creationId xmlns:a16="http://schemas.microsoft.com/office/drawing/2014/main" id="{47E643E2-FADB-2247-A713-5AD378E442EC}"/>
              </a:ext>
            </a:extLst>
          </p:cNvPr>
          <p:cNvPicPr>
            <a:picLocks noChangeAspect="1"/>
          </p:cNvPicPr>
          <p:nvPr userDrawn="1"/>
        </p:nvPicPr>
        <p:blipFill>
          <a:blip r:embed="rId2"/>
          <a:srcRect/>
          <a:stretch/>
        </p:blipFill>
        <p:spPr>
          <a:xfrm>
            <a:off x="3036835" y="1108998"/>
            <a:ext cx="8925811" cy="4744824"/>
          </a:xfrm>
          <a:prstGeom prst="rect">
            <a:avLst/>
          </a:prstGeom>
        </p:spPr>
      </p:pic>
      <p:sp>
        <p:nvSpPr>
          <p:cNvPr id="32" name="Tekstvak 31">
            <a:extLst>
              <a:ext uri="{FF2B5EF4-FFF2-40B4-BE49-F238E27FC236}">
                <a16:creationId xmlns:a16="http://schemas.microsoft.com/office/drawing/2014/main" id="{A4B6DB7C-092F-E44C-877B-11CF443CFE47}"/>
              </a:ext>
            </a:extLst>
          </p:cNvPr>
          <p:cNvSpPr txBox="1"/>
          <p:nvPr userDrawn="1"/>
        </p:nvSpPr>
        <p:spPr>
          <a:xfrm>
            <a:off x="658181" y="1261981"/>
            <a:ext cx="2156684" cy="1603104"/>
          </a:xfrm>
          <a:prstGeom prst="rect">
            <a:avLst/>
          </a:prstGeom>
          <a:solidFill>
            <a:schemeClr val="bg2">
              <a:lumMod val="20000"/>
              <a:lumOff val="80000"/>
            </a:schemeClr>
          </a:solidFill>
        </p:spPr>
        <p:txBody>
          <a:bodyPr wrap="square" lIns="108000" tIns="108000" rIns="108000" bIns="108000" rtlCol="0">
            <a:spAutoFit/>
          </a:bodyPr>
          <a:lstStyle/>
          <a:p>
            <a:r>
              <a:rPr lang="nl-NL" sz="1200" kern="1200">
                <a:solidFill>
                  <a:schemeClr val="tx1"/>
                </a:solidFill>
                <a:effectLst/>
                <a:latin typeface="+mj-lt"/>
                <a:ea typeface="+mn-ea"/>
                <a:cs typeface="+mn-cs"/>
              </a:rPr>
              <a:t>Informatieleveringen, ofwel de output (zie H5 en H6 van dit document) leg je vast in een cyclus. </a:t>
            </a:r>
          </a:p>
          <a:p>
            <a:endParaRPr lang="nl-NL" sz="1200" kern="1200">
              <a:solidFill>
                <a:schemeClr val="tx1"/>
              </a:solidFill>
              <a:effectLst/>
              <a:latin typeface="+mj-lt"/>
              <a:ea typeface="+mn-ea"/>
              <a:cs typeface="+mn-cs"/>
            </a:endParaRPr>
          </a:p>
          <a:p>
            <a:r>
              <a:rPr lang="nl-NL" sz="1000" i="1" kern="1200">
                <a:solidFill>
                  <a:schemeClr val="tx1"/>
                </a:solidFill>
                <a:effectLst/>
                <a:latin typeface="+mj-lt"/>
                <a:ea typeface="+mn-ea"/>
                <a:cs typeface="+mn-cs"/>
              </a:rPr>
              <a:t>Let op: deze afbeelding is een </a:t>
            </a:r>
            <a:r>
              <a:rPr lang="nl-NL" sz="1000" b="1" i="1" kern="1200">
                <a:solidFill>
                  <a:schemeClr val="tx1"/>
                </a:solidFill>
                <a:effectLst/>
                <a:latin typeface="+mj-lt"/>
                <a:ea typeface="+mn-ea"/>
                <a:cs typeface="+mn-cs"/>
              </a:rPr>
              <a:t>voorbeeld</a:t>
            </a:r>
            <a:r>
              <a:rPr lang="nl-NL" sz="1000" i="1" kern="1200">
                <a:solidFill>
                  <a:schemeClr val="tx1"/>
                </a:solidFill>
                <a:effectLst/>
                <a:latin typeface="+mj-lt"/>
                <a:ea typeface="+mn-ea"/>
                <a:cs typeface="+mn-cs"/>
              </a:rPr>
              <a:t>; maak deze specifiek voor jouw organisatie/project. </a:t>
            </a:r>
            <a:endParaRPr lang="nl-NL" sz="1000" kern="1200">
              <a:solidFill>
                <a:schemeClr val="tx1"/>
              </a:solidFill>
              <a:effectLst/>
              <a:latin typeface="+mj-lt"/>
              <a:ea typeface="+mn-ea"/>
              <a:cs typeface="+mn-cs"/>
            </a:endParaRPr>
          </a:p>
        </p:txBody>
      </p:sp>
      <p:grpSp>
        <p:nvGrpSpPr>
          <p:cNvPr id="34" name="Groep 33">
            <a:extLst>
              <a:ext uri="{FF2B5EF4-FFF2-40B4-BE49-F238E27FC236}">
                <a16:creationId xmlns:a16="http://schemas.microsoft.com/office/drawing/2014/main" id="{B0D3C8F1-59FA-0C43-AD63-7C7813B044C5}"/>
              </a:ext>
            </a:extLst>
          </p:cNvPr>
          <p:cNvGrpSpPr/>
          <p:nvPr userDrawn="1"/>
        </p:nvGrpSpPr>
        <p:grpSpPr>
          <a:xfrm>
            <a:off x="658180" y="910142"/>
            <a:ext cx="2163847" cy="356400"/>
            <a:chOff x="220538" y="240664"/>
            <a:chExt cx="2263313" cy="356400"/>
          </a:xfrm>
        </p:grpSpPr>
        <p:sp>
          <p:nvSpPr>
            <p:cNvPr id="35" name="Rechthoek 34">
              <a:extLst>
                <a:ext uri="{FF2B5EF4-FFF2-40B4-BE49-F238E27FC236}">
                  <a16:creationId xmlns:a16="http://schemas.microsoft.com/office/drawing/2014/main" id="{D42DDA36-19B4-0D4D-A2EB-1D88AB7FFA5B}"/>
                </a:ext>
              </a:extLst>
            </p:cNvPr>
            <p:cNvSpPr/>
            <p:nvPr userDrawn="1"/>
          </p:nvSpPr>
          <p:spPr>
            <a:xfrm>
              <a:off x="220538" y="240664"/>
              <a:ext cx="2263313" cy="35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37" name="Tijdelijke aanduiding voor titel 1">
              <a:extLst>
                <a:ext uri="{FF2B5EF4-FFF2-40B4-BE49-F238E27FC236}">
                  <a16:creationId xmlns:a16="http://schemas.microsoft.com/office/drawing/2014/main" id="{C7489160-2077-D64A-8899-0E5E2F885781}"/>
                </a:ext>
              </a:extLst>
            </p:cNvPr>
            <p:cNvSpPr txBox="1">
              <a:spLocks/>
            </p:cNvSpPr>
            <p:nvPr userDrawn="1"/>
          </p:nvSpPr>
          <p:spPr>
            <a:xfrm>
              <a:off x="225552" y="240664"/>
              <a:ext cx="2258298" cy="356400"/>
            </a:xfrm>
            <a:prstGeom prst="rect">
              <a:avLst/>
            </a:prstGeom>
          </p:spPr>
          <p:txBody>
            <a:bodyPr vert="horz" lIns="108000" tIns="45720" rIns="91440" bIns="45720" rtlCol="0" anchor="ctr">
              <a:noAutofit/>
            </a:bodyPr>
            <a:lstStyle>
              <a:lvl1pPr algn="l" defTabSz="914400" rtl="0" eaLnBrk="1" latinLnBrk="0" hangingPunct="1">
                <a:lnSpc>
                  <a:spcPct val="90000"/>
                </a:lnSpc>
                <a:spcBef>
                  <a:spcPct val="0"/>
                </a:spcBef>
                <a:buNone/>
                <a:defRPr sz="1500" kern="1200">
                  <a:solidFill>
                    <a:schemeClr val="tx1"/>
                  </a:solidFill>
                  <a:latin typeface="Bebas Kai" pitchFamily="82" charset="77"/>
                  <a:ea typeface="+mj-ea"/>
                  <a:cs typeface="+mj-cs"/>
                </a:defRPr>
              </a:lvl1pPr>
            </a:lstStyle>
            <a:p>
              <a:r>
                <a:rPr lang="nl-NL" sz="1100" b="0" kern="1200">
                  <a:solidFill>
                    <a:schemeClr val="bg1"/>
                  </a:solidFill>
                  <a:effectLst/>
                  <a:latin typeface="Arial" panose="020B0604020202020204" pitchFamily="34" charset="0"/>
                  <a:ea typeface="+mj-ea"/>
                  <a:cs typeface="Arial" panose="020B0604020202020204" pitchFamily="34" charset="0"/>
                </a:rPr>
                <a:t>9B. OUTPUT</a:t>
              </a:r>
            </a:p>
          </p:txBody>
        </p:sp>
      </p:grpSp>
      <p:sp>
        <p:nvSpPr>
          <p:cNvPr id="2" name="Tijdelijke aanduiding voor dianummer 1">
            <a:extLst>
              <a:ext uri="{FF2B5EF4-FFF2-40B4-BE49-F238E27FC236}">
                <a16:creationId xmlns:a16="http://schemas.microsoft.com/office/drawing/2014/main" id="{C0B286A9-1893-2649-AB55-D8347F110548}"/>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25" name="Rechthoek 24">
            <a:extLst>
              <a:ext uri="{FF2B5EF4-FFF2-40B4-BE49-F238E27FC236}">
                <a16:creationId xmlns:a16="http://schemas.microsoft.com/office/drawing/2014/main" id="{46E6805D-9314-F647-BD8D-A9A1F704439A}"/>
              </a:ext>
            </a:extLst>
          </p:cNvPr>
          <p:cNvSpPr/>
          <p:nvPr userDrawn="1"/>
        </p:nvSpPr>
        <p:spPr>
          <a:xfrm flipV="1">
            <a:off x="229355" y="9827474"/>
            <a:ext cx="11733291" cy="81149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11" name="Tekstvak 10">
            <a:extLst>
              <a:ext uri="{FF2B5EF4-FFF2-40B4-BE49-F238E27FC236}">
                <a16:creationId xmlns:a16="http://schemas.microsoft.com/office/drawing/2014/main" id="{088BFCB0-44FE-A14D-BBBE-720500EC2629}"/>
              </a:ext>
            </a:extLst>
          </p:cNvPr>
          <p:cNvSpPr txBox="1"/>
          <p:nvPr userDrawn="1"/>
        </p:nvSpPr>
        <p:spPr>
          <a:xfrm>
            <a:off x="616207" y="234000"/>
            <a:ext cx="7229878" cy="76944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200" b="1" kern="1200">
                <a:solidFill>
                  <a:schemeClr val="accent1"/>
                </a:solidFill>
                <a:effectLst/>
                <a:latin typeface="Arial" panose="020B0604020202020204" pitchFamily="34" charset="0"/>
                <a:ea typeface="+mn-ea"/>
                <a:cs typeface="Arial" panose="020B0604020202020204" pitchFamily="34" charset="0"/>
              </a:rPr>
              <a:t>3.9A INFORMATIELEVERINGEN </a:t>
            </a:r>
            <a:r>
              <a:rPr lang="nl-NL" sz="2200" b="0" kern="1200">
                <a:solidFill>
                  <a:schemeClr val="accent1"/>
                </a:solidFill>
                <a:effectLst/>
                <a:latin typeface="Arial" panose="020B0604020202020204" pitchFamily="34" charset="0"/>
                <a:ea typeface="+mn-ea"/>
                <a:cs typeface="Arial" panose="020B0604020202020204" pitchFamily="34" charset="0"/>
              </a:rPr>
              <a:t>(OPTIONEEL)</a:t>
            </a:r>
            <a:endParaRPr lang="nl-NL" sz="2200" b="0">
              <a:solidFill>
                <a:schemeClr val="accent1"/>
              </a:solidFill>
              <a:latin typeface="Arial" panose="020B0604020202020204" pitchFamily="34" charset="0"/>
              <a:cs typeface="Arial" panose="020B0604020202020204" pitchFamily="34" charset="0"/>
            </a:endParaRPr>
          </a:p>
          <a:p>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0233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p:nvSpPr>
        <p:spPr>
          <a:xfrm>
            <a:off x="0" y="0"/>
            <a:ext cx="4295775" cy="6858000"/>
          </a:xfrm>
          <a:prstGeom prst="rect">
            <a:avLst/>
          </a:prstGeom>
          <a:solidFill>
            <a:srgbClr val="CFA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lvl1pPr>
            <a:lvl2pPr marL="457200" indent="0">
              <a:buNone/>
              <a:defRPr/>
            </a:lvl2pPr>
            <a:lvl3pPr marL="914400" indent="0">
              <a:buNone/>
              <a:defRPr/>
            </a:lvl3pPr>
            <a:lvl4pPr marL="1371600" indent="0">
              <a:buNone/>
              <a:defRPr/>
            </a:lvl4pPr>
            <a:lvl5pPr marL="1828800" indent="0">
              <a:buNone/>
              <a:defRPr/>
            </a:lvl5pPr>
          </a:lstStyle>
          <a:p>
            <a:pPr lvl="0"/>
            <a:r>
              <a:rPr lang="nl-NL" sz="4000" dirty="0">
                <a:latin typeface="Playfair Display Medium" pitchFamily="2" charset="77"/>
              </a:rPr>
              <a:t>Titel</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22740051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0BD40BA9-0C5C-C941-86A0-FFF0C050C1FC}"/>
              </a:ext>
            </a:extLst>
          </p:cNvPr>
          <p:cNvSpPr/>
          <p:nvPr userDrawn="1"/>
        </p:nvSpPr>
        <p:spPr>
          <a:xfrm>
            <a:off x="229354" y="968644"/>
            <a:ext cx="11733291" cy="508496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solidFill>
                <a:schemeClr val="accent5"/>
              </a:solidFill>
            </a:endParaRPr>
          </a:p>
        </p:txBody>
      </p:sp>
      <p:sp>
        <p:nvSpPr>
          <p:cNvPr id="6" name="Tijdelijke aanduiding voor dianummer 5">
            <a:extLst>
              <a:ext uri="{FF2B5EF4-FFF2-40B4-BE49-F238E27FC236}">
                <a16:creationId xmlns:a16="http://schemas.microsoft.com/office/drawing/2014/main" id="{4E8DC9A9-3993-A545-BAC6-C6DDD26F3903}"/>
              </a:ext>
            </a:extLst>
          </p:cNvPr>
          <p:cNvSpPr>
            <a:spLocks noGrp="1"/>
          </p:cNvSpPr>
          <p:nvPr>
            <p:ph type="sldNum" sz="quarter" idx="10"/>
          </p:nvPr>
        </p:nvSpPr>
        <p:spPr>
          <a:xfrm>
            <a:off x="11530943" y="6430794"/>
            <a:ext cx="400625" cy="253879"/>
          </a:xfrm>
          <a:prstGeom prst="rect">
            <a:avLst/>
          </a:prstGeom>
        </p:spPr>
        <p:txBody>
          <a:bodyPr/>
          <a:lstStyle/>
          <a:p>
            <a:r>
              <a:rPr lang="nl-NL"/>
              <a:t> </a:t>
            </a:r>
            <a:fld id="{6259FAF5-9CF2-6240-9E3B-6BD972AD2B41}" type="slidenum">
              <a:rPr lang="nl-NL" smtClean="0"/>
              <a:pPr/>
              <a:t>‹nr.›</a:t>
            </a:fld>
            <a:endParaRPr lang="nl-NL"/>
          </a:p>
        </p:txBody>
      </p:sp>
      <p:sp>
        <p:nvSpPr>
          <p:cNvPr id="5" name="Tekstvak 4">
            <a:extLst>
              <a:ext uri="{FF2B5EF4-FFF2-40B4-BE49-F238E27FC236}">
                <a16:creationId xmlns:a16="http://schemas.microsoft.com/office/drawing/2014/main" id="{0A65BACB-6B45-034D-89D0-8F55BBF907D6}"/>
              </a:ext>
            </a:extLst>
          </p:cNvPr>
          <p:cNvSpPr txBox="1"/>
          <p:nvPr userDrawn="1"/>
        </p:nvSpPr>
        <p:spPr>
          <a:xfrm>
            <a:off x="616207" y="234000"/>
            <a:ext cx="5308349" cy="430887"/>
          </a:xfrm>
          <a:prstGeom prst="rect">
            <a:avLst/>
          </a:prstGeom>
          <a:noFill/>
        </p:spPr>
        <p:txBody>
          <a:bodyPr wrap="square" lIns="0" rtlCol="0">
            <a:spAutoFit/>
          </a:bodyPr>
          <a:lstStyle/>
          <a:p>
            <a:r>
              <a:rPr lang="nl-NL" sz="2200" b="1" kern="1200">
                <a:solidFill>
                  <a:schemeClr val="accent1"/>
                </a:solidFill>
                <a:effectLst/>
                <a:latin typeface="Arial" panose="020B0604020202020204" pitchFamily="34" charset="0"/>
                <a:ea typeface="+mn-ea"/>
                <a:cs typeface="Arial" panose="020B0604020202020204" pitchFamily="34" charset="0"/>
              </a:rPr>
              <a:t>A-X. BIJLAGEN</a:t>
            </a:r>
            <a:endParaRPr lang="nl-NL" sz="2200"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207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eldia">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64A2C518-109D-9440-B003-9A2E5D934594}"/>
              </a:ext>
            </a:extLst>
          </p:cNvPr>
          <p:cNvSpPr/>
          <p:nvPr userDrawn="1"/>
        </p:nvSpPr>
        <p:spPr>
          <a:xfrm>
            <a:off x="235762" y="4631111"/>
            <a:ext cx="11720476" cy="142504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noFill/>
              </a:ln>
            </a:endParaRPr>
          </a:p>
        </p:txBody>
      </p:sp>
      <p:sp>
        <p:nvSpPr>
          <p:cNvPr id="2" name="Tekstvak 1">
            <a:extLst>
              <a:ext uri="{FF2B5EF4-FFF2-40B4-BE49-F238E27FC236}">
                <a16:creationId xmlns:a16="http://schemas.microsoft.com/office/drawing/2014/main" id="{E527C2B7-7AB8-674F-85B4-53166940773E}"/>
              </a:ext>
            </a:extLst>
          </p:cNvPr>
          <p:cNvSpPr txBox="1"/>
          <p:nvPr userDrawn="1"/>
        </p:nvSpPr>
        <p:spPr>
          <a:xfrm>
            <a:off x="495946" y="4794180"/>
            <a:ext cx="33708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a:solidFill>
                  <a:schemeClr val="tx1"/>
                </a:solidFill>
                <a:effectLst/>
                <a:latin typeface="+mj-lt"/>
                <a:ea typeface="+mn-ea"/>
                <a:cs typeface="+mn-cs"/>
              </a:rPr>
              <a:t>Heb je vragen over BUP en/of onderdelen ervan? Kijk op  </a:t>
            </a:r>
            <a:r>
              <a:rPr lang="nl-NL" sz="1200" u="sng" kern="1200">
                <a:solidFill>
                  <a:schemeClr val="tx2"/>
                </a:solidFill>
                <a:effectLst/>
                <a:latin typeface="+mj-lt"/>
                <a:ea typeface="+mn-ea"/>
                <a:cs typeface="+mn-cs"/>
                <a:hlinkClick r:id="rId2">
                  <a:extLst>
                    <a:ext uri="{A12FA001-AC4F-418D-AE19-62706E023703}">
                      <ahyp:hlinkClr xmlns:ahyp="http://schemas.microsoft.com/office/drawing/2018/hyperlinkcolor" val="tx"/>
                    </a:ext>
                  </a:extLst>
                </a:hlinkClick>
              </a:rPr>
              <a:t>BIM Loket</a:t>
            </a:r>
            <a:r>
              <a:rPr lang="nl-NL" sz="1200" u="none" kern="1200">
                <a:solidFill>
                  <a:schemeClr val="tx2"/>
                </a:solidFill>
                <a:effectLst/>
                <a:latin typeface="+mj-lt"/>
                <a:ea typeface="+mn-ea"/>
                <a:cs typeface="+mn-cs"/>
              </a:rPr>
              <a:t>.</a:t>
            </a:r>
            <a:endParaRPr lang="nl-NL" sz="1200" u="none" kern="1200">
              <a:solidFill>
                <a:schemeClr val="tx1"/>
              </a:solidFill>
              <a:effectLst/>
              <a:latin typeface="+mj-lt"/>
              <a:ea typeface="+mn-ea"/>
              <a:cs typeface="+mn-cs"/>
            </a:endParaRPr>
          </a:p>
        </p:txBody>
      </p:sp>
      <p:sp>
        <p:nvSpPr>
          <p:cNvPr id="4" name="Tekstvak 3">
            <a:extLst>
              <a:ext uri="{FF2B5EF4-FFF2-40B4-BE49-F238E27FC236}">
                <a16:creationId xmlns:a16="http://schemas.microsoft.com/office/drawing/2014/main" id="{366CD536-53F4-3442-811A-ED5171768E7F}"/>
              </a:ext>
            </a:extLst>
          </p:cNvPr>
          <p:cNvSpPr txBox="1"/>
          <p:nvPr userDrawn="1"/>
        </p:nvSpPr>
        <p:spPr>
          <a:xfrm>
            <a:off x="5259898" y="4748014"/>
            <a:ext cx="3163855" cy="461665"/>
          </a:xfrm>
          <a:prstGeom prst="rect">
            <a:avLst/>
          </a:prstGeom>
          <a:solidFill>
            <a:schemeClr val="bg2">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a:solidFill>
                  <a:schemeClr val="tx1"/>
                </a:solidFill>
                <a:effectLst/>
                <a:latin typeface="+mj-lt"/>
                <a:ea typeface="+mn-ea"/>
                <a:cs typeface="+mn-cs"/>
              </a:rPr>
              <a:t>Vragen over dit specifieke BUP en/of het project? Neem contact op met: </a:t>
            </a:r>
            <a:endParaRPr lang="nl-NL" sz="1200">
              <a:latin typeface="+mj-lt"/>
            </a:endParaRPr>
          </a:p>
        </p:txBody>
      </p:sp>
      <p:sp>
        <p:nvSpPr>
          <p:cNvPr id="12" name="Tijdelijke aanduiding voor tekst 11">
            <a:extLst>
              <a:ext uri="{FF2B5EF4-FFF2-40B4-BE49-F238E27FC236}">
                <a16:creationId xmlns:a16="http://schemas.microsoft.com/office/drawing/2014/main" id="{9F21A832-1745-A84B-9709-9205935E3825}"/>
              </a:ext>
            </a:extLst>
          </p:cNvPr>
          <p:cNvSpPr>
            <a:spLocks noGrp="1"/>
          </p:cNvSpPr>
          <p:nvPr>
            <p:ph type="body" sz="quarter" idx="11" hasCustomPrompt="1"/>
          </p:nvPr>
        </p:nvSpPr>
        <p:spPr>
          <a:xfrm>
            <a:off x="5309784" y="5255845"/>
            <a:ext cx="3068637" cy="292333"/>
          </a:xfrm>
          <a:prstGeom prst="rect">
            <a:avLst/>
          </a:prstGeom>
          <a:ln>
            <a:solidFill>
              <a:schemeClr val="accent3"/>
            </a:solidFill>
          </a:ln>
        </p:spPr>
        <p:txBody>
          <a:bodyPr anchor="ctr"/>
          <a:lstStyle>
            <a:lvl1pPr marL="0" indent="0">
              <a:buNone/>
              <a:defRPr sz="1200">
                <a:solidFill>
                  <a:schemeClr val="accent3"/>
                </a:solidFill>
                <a:latin typeface="+mj-lt"/>
              </a:defRPr>
            </a:lvl1pPr>
          </a:lstStyle>
          <a:p>
            <a:pPr lvl="0"/>
            <a:r>
              <a:rPr lang="nl-NL" dirty="0"/>
              <a:t>Naam Achternaam</a:t>
            </a:r>
          </a:p>
        </p:txBody>
      </p:sp>
      <p:sp>
        <p:nvSpPr>
          <p:cNvPr id="13" name="Tijdelijke aanduiding voor tekst 11">
            <a:extLst>
              <a:ext uri="{FF2B5EF4-FFF2-40B4-BE49-F238E27FC236}">
                <a16:creationId xmlns:a16="http://schemas.microsoft.com/office/drawing/2014/main" id="{7B2A6BBD-E5FC-6246-A3C5-748CC133508E}"/>
              </a:ext>
            </a:extLst>
          </p:cNvPr>
          <p:cNvSpPr>
            <a:spLocks noGrp="1"/>
          </p:cNvSpPr>
          <p:nvPr>
            <p:ph type="body" sz="quarter" idx="12" hasCustomPrompt="1"/>
          </p:nvPr>
        </p:nvSpPr>
        <p:spPr>
          <a:xfrm>
            <a:off x="5309784" y="5548178"/>
            <a:ext cx="3068637" cy="292333"/>
          </a:xfrm>
          <a:prstGeom prst="rect">
            <a:avLst/>
          </a:prstGeom>
          <a:ln>
            <a:solidFill>
              <a:schemeClr val="accent3"/>
            </a:solidFill>
          </a:ln>
        </p:spPr>
        <p:txBody>
          <a:bodyPr anchor="ctr"/>
          <a:lstStyle>
            <a:lvl1pPr marL="0" indent="0">
              <a:buNone/>
              <a:defRPr sz="1200" u="sng">
                <a:solidFill>
                  <a:schemeClr val="accent1"/>
                </a:solidFill>
                <a:latin typeface="+mj-lt"/>
              </a:defRPr>
            </a:lvl1pPr>
          </a:lstStyle>
          <a:p>
            <a:pPr lvl="0"/>
            <a:r>
              <a:rPr lang="nl-NL" dirty="0"/>
              <a:t>Emailadres</a:t>
            </a:r>
          </a:p>
        </p:txBody>
      </p:sp>
      <p:sp>
        <p:nvSpPr>
          <p:cNvPr id="5" name="Tijdelijke aanduiding voor dianummer 4">
            <a:extLst>
              <a:ext uri="{FF2B5EF4-FFF2-40B4-BE49-F238E27FC236}">
                <a16:creationId xmlns:a16="http://schemas.microsoft.com/office/drawing/2014/main" id="{10E99174-73C4-0D4B-A538-A965FB9063A9}"/>
              </a:ext>
            </a:extLst>
          </p:cNvPr>
          <p:cNvSpPr>
            <a:spLocks noGrp="1"/>
          </p:cNvSpPr>
          <p:nvPr>
            <p:ph type="sldNum" sz="quarter" idx="13"/>
          </p:nvPr>
        </p:nvSpPr>
        <p:spPr>
          <a:xfrm>
            <a:off x="11530943" y="6421650"/>
            <a:ext cx="400625" cy="253879"/>
          </a:xfrm>
          <a:prstGeom prst="rect">
            <a:avLst/>
          </a:prstGeom>
        </p:spPr>
        <p:txBody>
          <a:bodyPr/>
          <a:lstStyle/>
          <a:p>
            <a:r>
              <a:rPr lang="nl-NL"/>
              <a:t> </a:t>
            </a:r>
            <a:fld id="{6259FAF5-9CF2-6240-9E3B-6BD972AD2B41}" type="slidenum">
              <a:rPr lang="nl-NL" smtClean="0"/>
              <a:pPr/>
              <a:t>‹nr.›</a:t>
            </a:fld>
            <a:endParaRPr lang="nl-NL"/>
          </a:p>
        </p:txBody>
      </p:sp>
    </p:spTree>
    <p:extLst>
      <p:ext uri="{BB962C8B-B14F-4D97-AF65-F5344CB8AC3E}">
        <p14:creationId xmlns:p14="http://schemas.microsoft.com/office/powerpoint/2010/main" val="30392349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d 1">
    <p:spTree>
      <p:nvGrpSpPr>
        <p:cNvPr id="1" name=""/>
        <p:cNvGrpSpPr/>
        <p:nvPr/>
      </p:nvGrpSpPr>
      <p:grpSpPr>
        <a:xfrm>
          <a:off x="0" y="0"/>
          <a:ext cx="0" cy="0"/>
          <a:chOff x="0" y="0"/>
          <a:chExt cx="0" cy="0"/>
        </a:xfrm>
      </p:grpSpPr>
      <p:sp>
        <p:nvSpPr>
          <p:cNvPr id="12" name="Tijdelijke aanduiding voor voettekst 4">
            <a:extLst>
              <a:ext uri="{FF2B5EF4-FFF2-40B4-BE49-F238E27FC236}">
                <a16:creationId xmlns:a16="http://schemas.microsoft.com/office/drawing/2014/main" id="{FC1F47D4-9214-DDF2-05C6-CAB5D84D5E37}"/>
              </a:ext>
            </a:extLst>
          </p:cNvPr>
          <p:cNvSpPr txBox="1">
            <a:spLocks/>
          </p:cNvSpPr>
          <p:nvPr userDrawn="1"/>
        </p:nvSpPr>
        <p:spPr>
          <a:xfrm>
            <a:off x="299440" y="6288087"/>
            <a:ext cx="3913908" cy="501649"/>
          </a:xfrm>
          <a:prstGeom prst="rect">
            <a:avLst/>
          </a:prstGeom>
        </p:spPr>
        <p:txBody>
          <a:bodyPr vert="horz" lIns="91440" tIns="45720" rIns="91440" bIns="45720" rtlCol="0" anchor="ctr"/>
          <a:lstStyle>
            <a:defPPr>
              <a:defRPr lang="nl-NL"/>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solidFill>
                <a:schemeClr val="bg1"/>
              </a:solidFill>
            </a:endParaRPr>
          </a:p>
        </p:txBody>
      </p:sp>
      <p:pic>
        <p:nvPicPr>
          <p:cNvPr id="2" name="Afbeelding 1" descr="Afbeelding met symbool, Lettertype, tekst, clipart&#10;&#10;Automatisch gegenereerde beschrijving">
            <a:extLst>
              <a:ext uri="{FF2B5EF4-FFF2-40B4-BE49-F238E27FC236}">
                <a16:creationId xmlns:a16="http://schemas.microsoft.com/office/drawing/2014/main" id="{DDEE513B-53D6-C5C5-C1C4-701256462830}"/>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16519623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pagina">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7B14A37E-2830-45B2-0940-0BA1F124D5CA}"/>
              </a:ext>
            </a:extLst>
          </p:cNvPr>
          <p:cNvSpPr>
            <a:spLocks noGrp="1" noRot="1" noMove="1" noResize="1" noEditPoints="1" noAdjustHandles="1" noChangeArrowheads="1" noChangeShapeType="1"/>
          </p:cNvSpPr>
          <p:nvPr userDrawn="1"/>
        </p:nvSpPr>
        <p:spPr>
          <a:xfrm>
            <a:off x="1" y="0"/>
            <a:ext cx="12192000" cy="6858000"/>
          </a:xfrm>
          <a:prstGeom prst="rect">
            <a:avLst/>
          </a:prstGeom>
          <a:solidFill>
            <a:srgbClr val="CFACA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5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FEF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highlight>
                  <a:srgbClr val="FFFF00"/>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ATTRIBUTE</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12070855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D9F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highlight>
                  <a:srgbClr val="00FF00"/>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ENTITY</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34515190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FF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FF0000"/>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CLASSIFICATION</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9848792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DAE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0000FF"/>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PROPERTY</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2913470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F6D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FF00FF"/>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MATERIAL</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21030954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elpagina 1">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D4085DBC-D081-787B-BB7F-82278A7B2F61}"/>
              </a:ext>
            </a:extLst>
          </p:cNvPr>
          <p:cNvSpPr>
            <a:spLocks noGrp="1" noRot="1" noMove="1" noResize="1" noEditPoints="1" noAdjustHandles="1" noChangeArrowheads="1" noChangeShapeType="1"/>
          </p:cNvSpPr>
          <p:nvPr userDrawn="1"/>
        </p:nvSpPr>
        <p:spPr>
          <a:xfrm>
            <a:off x="0" y="0"/>
            <a:ext cx="4295775" cy="6858000"/>
          </a:xfrm>
          <a:prstGeom prst="rect">
            <a:avLst/>
          </a:prstGeom>
          <a:solidFill>
            <a:srgbClr val="E6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jdelijke aanduiding voor tekst 4">
            <a:extLst>
              <a:ext uri="{FF2B5EF4-FFF2-40B4-BE49-F238E27FC236}">
                <a16:creationId xmlns:a16="http://schemas.microsoft.com/office/drawing/2014/main" id="{D86C8E67-74A7-9338-37DF-7FA215FA8DB8}"/>
              </a:ext>
            </a:extLst>
          </p:cNvPr>
          <p:cNvSpPr>
            <a:spLocks noGrp="1" noRot="1" noMove="1" noResize="1" noEditPoints="1" noAdjustHandles="1" noChangeArrowheads="1" noChangeShapeType="1"/>
          </p:cNvSpPr>
          <p:nvPr>
            <p:ph type="body" sz="quarter" idx="10" hasCustomPrompt="1"/>
          </p:nvPr>
        </p:nvSpPr>
        <p:spPr>
          <a:xfrm>
            <a:off x="665923" y="1456660"/>
            <a:ext cx="3491408" cy="5401340"/>
          </a:xfrm>
          <a:prstGeom prst="rect">
            <a:avLst/>
          </a:prstGeom>
        </p:spPr>
        <p:txBody>
          <a:bodyPr anchor="t"/>
          <a:lstStyle>
            <a:lvl1pPr marL="0" indent="0" algn="l">
              <a:lnSpc>
                <a:spcPct val="100000"/>
              </a:lnSpc>
              <a:buNone/>
              <a:defRPr sz="4000">
                <a:solidFill>
                  <a:schemeClr val="bg1"/>
                </a:solidFill>
                <a:highlight>
                  <a:srgbClr val="00FFFF"/>
                </a:highlight>
              </a:defRPr>
            </a:lvl1pPr>
            <a:lvl2pPr marL="457200" indent="0">
              <a:buNone/>
              <a:defRPr/>
            </a:lvl2pPr>
            <a:lvl3pPr marL="914400" indent="0">
              <a:buNone/>
              <a:defRPr/>
            </a:lvl3pPr>
            <a:lvl4pPr marL="1371600" indent="0">
              <a:buNone/>
              <a:defRPr/>
            </a:lvl4pPr>
            <a:lvl5pPr marL="1828800" indent="0">
              <a:buNone/>
              <a:defRPr/>
            </a:lvl5pPr>
          </a:lstStyle>
          <a:p>
            <a:pPr lvl="0"/>
            <a:r>
              <a:rPr lang="nl-NL" sz="4000">
                <a:latin typeface="Playfair Display Medium" pitchFamily="2" charset="77"/>
              </a:rPr>
              <a:t>PARTOF</a:t>
            </a:r>
            <a:endParaRPr lang="nl-NL" dirty="0"/>
          </a:p>
        </p:txBody>
      </p:sp>
      <p:pic>
        <p:nvPicPr>
          <p:cNvPr id="7" name="Afbeelding 6" descr="Afbeelding met symbool, Lettertype, tekst, clipart&#10;&#10;Automatisch gegenereerde beschrijving">
            <a:extLst>
              <a:ext uri="{FF2B5EF4-FFF2-40B4-BE49-F238E27FC236}">
                <a16:creationId xmlns:a16="http://schemas.microsoft.com/office/drawing/2014/main" id="{C16144A7-BC31-C43F-A272-6F2162CD911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32152110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5.emf"/><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media/image4.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B317442-660C-4687-AF3F-0D4142E475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nl-NL"/>
          </a:p>
        </p:txBody>
      </p:sp>
      <p:pic>
        <p:nvPicPr>
          <p:cNvPr id="2" name="Picture 9" descr="Shape&#10;&#10;Description automatically generated with medium confidence">
            <a:extLst>
              <a:ext uri="{FF2B5EF4-FFF2-40B4-BE49-F238E27FC236}">
                <a16:creationId xmlns:a16="http://schemas.microsoft.com/office/drawing/2014/main" id="{890A3C89-676B-8894-4326-B30F3F31FC7E}"/>
              </a:ext>
            </a:extLst>
          </p:cNvPr>
          <p:cNvPicPr>
            <a:picLocks noGrp="1" noRot="1" noChangeAspect="1" noMove="1" noResize="1" noEditPoints="1" noAdjustHandles="1" noChangeArrowheads="1" noChangeShapeType="1" noCrop="1"/>
          </p:cNvPicPr>
          <p:nvPr/>
        </p:nvPicPr>
        <p:blipFill rotWithShape="1">
          <a:blip r:embed="rId12">
            <a:extLst>
              <a:ext uri="{28A0092B-C50C-407E-A947-70E740481C1C}">
                <a14:useLocalDpi xmlns:a14="http://schemas.microsoft.com/office/drawing/2010/main" val="0"/>
              </a:ext>
            </a:extLst>
          </a:blip>
          <a:srcRect r="76043"/>
          <a:stretch/>
        </p:blipFill>
        <p:spPr>
          <a:xfrm>
            <a:off x="11625819" y="6263706"/>
            <a:ext cx="407431" cy="443658"/>
          </a:xfrm>
          <a:prstGeom prst="rect">
            <a:avLst/>
          </a:prstGeom>
        </p:spPr>
      </p:pic>
      <p:pic>
        <p:nvPicPr>
          <p:cNvPr id="3" name="Afbeelding 2" descr="Afbeelding met symbool, Lettertype, tekst, clipart&#10;&#10;Automatisch gegenereerde beschrijving">
            <a:extLst>
              <a:ext uri="{FF2B5EF4-FFF2-40B4-BE49-F238E27FC236}">
                <a16:creationId xmlns:a16="http://schemas.microsoft.com/office/drawing/2014/main" id="{AC3538A8-5E8E-6D02-4792-0F8454A8F9A2}"/>
              </a:ext>
            </a:extLst>
          </p:cNvPr>
          <p:cNvPicPr>
            <a:picLocks noChangeAspect="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1846" y="6181726"/>
            <a:ext cx="628685" cy="633412"/>
          </a:xfrm>
          <a:prstGeom prst="rect">
            <a:avLst/>
          </a:prstGeom>
        </p:spPr>
      </p:pic>
    </p:spTree>
    <p:extLst>
      <p:ext uri="{BB962C8B-B14F-4D97-AF65-F5344CB8AC3E}">
        <p14:creationId xmlns:p14="http://schemas.microsoft.com/office/powerpoint/2010/main" val="666978749"/>
      </p:ext>
    </p:extLst>
  </p:cSld>
  <p:clrMap bg1="lt1" tx1="dk1" bg2="lt2" tx2="dk2" accent1="accent1" accent2="accent2" accent3="accent3" accent4="accent4" accent5="accent5" accent6="accent6" hlink="hlink" folHlink="folHlink"/>
  <p:sldLayoutIdLst>
    <p:sldLayoutId id="2147483675" r:id="rId1"/>
    <p:sldLayoutId id="2147483682" r:id="rId2"/>
    <p:sldLayoutId id="2147483665" r:id="rId3"/>
    <p:sldLayoutId id="2147483683" r:id="rId4"/>
    <p:sldLayoutId id="2147483684" r:id="rId5"/>
    <p:sldLayoutId id="2147483709" r:id="rId6"/>
    <p:sldLayoutId id="2147483710" r:id="rId7"/>
    <p:sldLayoutId id="2147483711" r:id="rId8"/>
    <p:sldLayoutId id="2147483712" r:id="rId9"/>
    <p:sldLayoutId id="2147483673"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8098B71F-0D11-DB4A-9E8B-A0B76140A1FA}"/>
              </a:ext>
            </a:extLst>
          </p:cNvPr>
          <p:cNvPicPr>
            <a:picLocks noChangeAspect="1"/>
          </p:cNvPicPr>
          <p:nvPr userDrawn="1"/>
        </p:nvPicPr>
        <p:blipFill>
          <a:blip r:embed="rId23"/>
          <a:srcRect/>
          <a:stretch/>
        </p:blipFill>
        <p:spPr>
          <a:xfrm>
            <a:off x="1401934" y="6296514"/>
            <a:ext cx="750322" cy="348111"/>
          </a:xfrm>
          <a:prstGeom prst="rect">
            <a:avLst/>
          </a:prstGeom>
        </p:spPr>
      </p:pic>
      <p:pic>
        <p:nvPicPr>
          <p:cNvPr id="6" name="Afbeelding 5">
            <a:hlinkClick r:id="" action="ppaction://noaction"/>
            <a:extLst>
              <a:ext uri="{FF2B5EF4-FFF2-40B4-BE49-F238E27FC236}">
                <a16:creationId xmlns:a16="http://schemas.microsoft.com/office/drawing/2014/main" id="{89C86595-8A3E-2849-A38C-32DF038F8FBE}"/>
              </a:ext>
            </a:extLst>
          </p:cNvPr>
          <p:cNvPicPr>
            <a:picLocks noChangeAspect="1"/>
          </p:cNvPicPr>
          <p:nvPr userDrawn="1"/>
        </p:nvPicPr>
        <p:blipFill>
          <a:blip r:embed="rId24"/>
          <a:stretch>
            <a:fillRect/>
          </a:stretch>
        </p:blipFill>
        <p:spPr>
          <a:xfrm>
            <a:off x="444417" y="6215314"/>
            <a:ext cx="824244" cy="497810"/>
          </a:xfrm>
          <a:prstGeom prst="rect">
            <a:avLst/>
          </a:prstGeom>
        </p:spPr>
      </p:pic>
      <p:sp>
        <p:nvSpPr>
          <p:cNvPr id="7" name="Tekstvak 6">
            <a:extLst>
              <a:ext uri="{FF2B5EF4-FFF2-40B4-BE49-F238E27FC236}">
                <a16:creationId xmlns:a16="http://schemas.microsoft.com/office/drawing/2014/main" id="{2EBDE7D4-6A47-2C4E-9DD9-6283EC7CAEE5}"/>
              </a:ext>
            </a:extLst>
          </p:cNvPr>
          <p:cNvSpPr txBox="1"/>
          <p:nvPr userDrawn="1"/>
        </p:nvSpPr>
        <p:spPr>
          <a:xfrm>
            <a:off x="6192253" y="6442745"/>
            <a:ext cx="4947990" cy="246221"/>
          </a:xfrm>
          <a:prstGeom prst="rect">
            <a:avLst/>
          </a:prstGeom>
          <a:noFill/>
        </p:spPr>
        <p:txBody>
          <a:bodyPr wrap="square" rtlCol="0">
            <a:spAutoFit/>
          </a:bodyPr>
          <a:lstStyle/>
          <a:p>
            <a:pPr algn="r"/>
            <a:r>
              <a:rPr lang="en-US" sz="1000">
                <a:solidFill>
                  <a:schemeClr val="tx2"/>
                </a:solidFill>
                <a:latin typeface="+mj-lt"/>
              </a:rPr>
              <a:t>BIM-Uitvoeringsplan De Verbinding Almere. </a:t>
            </a:r>
            <a:r>
              <a:rPr lang="en-US" sz="1000" err="1">
                <a:solidFill>
                  <a:schemeClr val="tx2"/>
                </a:solidFill>
                <a:latin typeface="+mj-lt"/>
              </a:rPr>
              <a:t>d.d.</a:t>
            </a:r>
            <a:r>
              <a:rPr lang="en-US" sz="1000">
                <a:solidFill>
                  <a:schemeClr val="tx2"/>
                </a:solidFill>
                <a:latin typeface="+mj-lt"/>
              </a:rPr>
              <a:t> 22.01.2025 </a:t>
            </a:r>
            <a:r>
              <a:rPr lang="en-US" sz="1000" err="1">
                <a:solidFill>
                  <a:schemeClr val="tx2"/>
                </a:solidFill>
                <a:latin typeface="+mj-lt"/>
              </a:rPr>
              <a:t>versie</a:t>
            </a:r>
            <a:r>
              <a:rPr lang="en-US" sz="1000">
                <a:solidFill>
                  <a:schemeClr val="tx2"/>
                </a:solidFill>
                <a:latin typeface="+mj-lt"/>
              </a:rPr>
              <a:t>: 0.9</a:t>
            </a:r>
            <a:endParaRPr lang="nl-NL" sz="1000">
              <a:solidFill>
                <a:schemeClr val="tx2"/>
              </a:solidFill>
              <a:latin typeface="+mj-lt"/>
            </a:endParaRPr>
          </a:p>
        </p:txBody>
      </p:sp>
      <p:sp>
        <p:nvSpPr>
          <p:cNvPr id="19" name="Tijdelijke aanduiding voor dianummer 18">
            <a:extLst>
              <a:ext uri="{FF2B5EF4-FFF2-40B4-BE49-F238E27FC236}">
                <a16:creationId xmlns:a16="http://schemas.microsoft.com/office/drawing/2014/main" id="{6562F692-6885-E84B-ABD2-4D846C06AA0E}"/>
              </a:ext>
            </a:extLst>
          </p:cNvPr>
          <p:cNvSpPr>
            <a:spLocks noGrp="1"/>
          </p:cNvSpPr>
          <p:nvPr>
            <p:ph type="sldNum" sz="quarter" idx="4"/>
          </p:nvPr>
        </p:nvSpPr>
        <p:spPr>
          <a:xfrm>
            <a:off x="11563859" y="6435087"/>
            <a:ext cx="400625" cy="253879"/>
          </a:xfrm>
          <a:prstGeom prst="rect">
            <a:avLst/>
          </a:prstGeom>
        </p:spPr>
        <p:txBody>
          <a:bodyPr vert="horz" lIns="0" tIns="46800" rIns="0" bIns="45720" rtlCol="0" anchor="ctr"/>
          <a:lstStyle>
            <a:lvl1pPr algn="l">
              <a:defRPr sz="1000">
                <a:solidFill>
                  <a:schemeClr val="accent3"/>
                </a:solidFill>
                <a:latin typeface="+mj-lt"/>
              </a:defRPr>
            </a:lvl1pPr>
          </a:lstStyle>
          <a:p>
            <a:r>
              <a:rPr lang="nl-NL"/>
              <a:t> </a:t>
            </a:r>
            <a:fld id="{6259FAF5-9CF2-6240-9E3B-6BD972AD2B41}" type="slidenum">
              <a:rPr lang="nl-NL" smtClean="0"/>
              <a:pPr/>
              <a:t>‹nr.›</a:t>
            </a:fld>
            <a:endParaRPr lang="nl-NL"/>
          </a:p>
        </p:txBody>
      </p:sp>
      <p:sp>
        <p:nvSpPr>
          <p:cNvPr id="21" name="Tekstvak 20">
            <a:extLst>
              <a:ext uri="{FF2B5EF4-FFF2-40B4-BE49-F238E27FC236}">
                <a16:creationId xmlns:a16="http://schemas.microsoft.com/office/drawing/2014/main" id="{094212A3-497A-214C-9890-607DE7A0B6AE}"/>
              </a:ext>
            </a:extLst>
          </p:cNvPr>
          <p:cNvSpPr txBox="1"/>
          <p:nvPr userDrawn="1"/>
        </p:nvSpPr>
        <p:spPr>
          <a:xfrm>
            <a:off x="11034677" y="6435087"/>
            <a:ext cx="494808" cy="246221"/>
          </a:xfrm>
          <a:prstGeom prst="rect">
            <a:avLst/>
          </a:prstGeom>
          <a:noFill/>
        </p:spPr>
        <p:txBody>
          <a:bodyPr wrap="square" lIns="0" tIns="46800" rIns="0" rtlCol="0">
            <a:spAutoFit/>
          </a:bodyPr>
          <a:lstStyle/>
          <a:p>
            <a:pPr algn="r"/>
            <a:r>
              <a:rPr lang="en-US" sz="1000" err="1">
                <a:solidFill>
                  <a:schemeClr val="tx2"/>
                </a:solidFill>
                <a:latin typeface="+mj-lt"/>
              </a:rPr>
              <a:t>Pagina</a:t>
            </a:r>
            <a:endParaRPr lang="nl-NL" sz="1000">
              <a:solidFill>
                <a:schemeClr val="tx2"/>
              </a:solidFill>
              <a:latin typeface="+mj-lt"/>
            </a:endParaRPr>
          </a:p>
        </p:txBody>
      </p:sp>
    </p:spTree>
    <p:extLst>
      <p:ext uri="{BB962C8B-B14F-4D97-AF65-F5344CB8AC3E}">
        <p14:creationId xmlns:p14="http://schemas.microsoft.com/office/powerpoint/2010/main" val="21519969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hf hdr="0" ftr="0" dt="0"/>
  <p:txStyles>
    <p:titleStyle>
      <a:lvl1pPr algn="l" defTabSz="914400" rtl="0" eaLnBrk="1" latinLnBrk="0" hangingPunct="1">
        <a:lnSpc>
          <a:spcPct val="90000"/>
        </a:lnSpc>
        <a:spcBef>
          <a:spcPct val="0"/>
        </a:spcBef>
        <a:buNone/>
        <a:defRPr sz="1500" kern="1200">
          <a:solidFill>
            <a:schemeClr val="bg1"/>
          </a:solidFill>
          <a:latin typeface="Bebas Kai" pitchFamily="8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B317442-660C-4687-AF3F-0D4142E475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nl-NL"/>
          </a:p>
        </p:txBody>
      </p:sp>
      <p:sp>
        <p:nvSpPr>
          <p:cNvPr id="6" name="Tijdelijke aanduiding voor dianummer 5">
            <a:extLst>
              <a:ext uri="{FF2B5EF4-FFF2-40B4-BE49-F238E27FC236}">
                <a16:creationId xmlns:a16="http://schemas.microsoft.com/office/drawing/2014/main" id="{C4E8BECC-F5C2-4B12-945C-9E0265897A34}"/>
              </a:ext>
            </a:extLst>
          </p:cNvPr>
          <p:cNvSpPr>
            <a:spLocks noGrp="1"/>
          </p:cNvSpPr>
          <p:nvPr>
            <p:ph type="sldNum" sz="quarter" idx="4"/>
          </p:nvPr>
        </p:nvSpPr>
        <p:spPr>
          <a:xfrm>
            <a:off x="9624442" y="73740"/>
            <a:ext cx="2493818" cy="331932"/>
          </a:xfrm>
          <a:prstGeom prst="rect">
            <a:avLst/>
          </a:prstGeom>
        </p:spPr>
        <p:txBody>
          <a:bodyPr vert="horz" lIns="91440" tIns="45720" rIns="91440" bIns="45720" rtlCol="0" anchor="ctr"/>
          <a:lstStyle>
            <a:lvl1pPr algn="r">
              <a:defRPr sz="1200">
                <a:solidFill>
                  <a:schemeClr val="bg1">
                    <a:lumMod val="65000"/>
                  </a:schemeClr>
                </a:solidFill>
              </a:defRPr>
            </a:lvl1pPr>
          </a:lstStyle>
          <a:p>
            <a:fld id="{1DE550BA-D36A-48E1-B1D6-9F1D947A2844}" type="slidenum">
              <a:rPr lang="nl-NL" smtClean="0"/>
              <a:pPr/>
              <a:t>‹nr.›</a:t>
            </a:fld>
            <a:endParaRPr lang="nl-NL"/>
          </a:p>
        </p:txBody>
      </p:sp>
      <p:pic>
        <p:nvPicPr>
          <p:cNvPr id="2" name="Picture 9" descr="Shape&#10;&#10;Description automatically generated with medium confidence">
            <a:extLst>
              <a:ext uri="{FF2B5EF4-FFF2-40B4-BE49-F238E27FC236}">
                <a16:creationId xmlns:a16="http://schemas.microsoft.com/office/drawing/2014/main" id="{890A3C89-676B-8894-4326-B30F3F31FC7E}"/>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r="76043"/>
          <a:stretch/>
        </p:blipFill>
        <p:spPr>
          <a:xfrm>
            <a:off x="11625819" y="6263706"/>
            <a:ext cx="407431" cy="443658"/>
          </a:xfrm>
          <a:prstGeom prst="rect">
            <a:avLst/>
          </a:prstGeom>
        </p:spPr>
      </p:pic>
    </p:spTree>
    <p:extLst>
      <p:ext uri="{BB962C8B-B14F-4D97-AF65-F5344CB8AC3E}">
        <p14:creationId xmlns:p14="http://schemas.microsoft.com/office/powerpoint/2010/main" val="666978749"/>
      </p:ext>
    </p:extLst>
  </p:cSld>
  <p:clrMap bg1="lt1" tx1="dk1" bg2="lt2" tx2="dk2" accent1="accent1" accent2="accent2" accent3="accent3" accent4="accent4" accent5="accent5" accent6="accent6" hlink="hlink" folHlink="folHlink"/>
  <p:sldLayoutIdLst>
    <p:sldLayoutId id="2147483669" r:id="rId1"/>
    <p:sldLayoutId id="214748370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jp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1.png"/><Relationship Id="rId5" Type="http://schemas.openxmlformats.org/officeDocument/2006/relationships/image" Target="../media/image24.jfif"/><Relationship Id="rId4" Type="http://schemas.openxmlformats.org/officeDocument/2006/relationships/image" Target="../media/image23.jpeg"/></Relationships>
</file>

<file path=ppt/slides/_rels/slide20.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1.g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ennoMekes/IDS-Bingo"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6">
            <a:extLst>
              <a:ext uri="{FF2B5EF4-FFF2-40B4-BE49-F238E27FC236}">
                <a16:creationId xmlns:a16="http://schemas.microsoft.com/office/drawing/2014/main" id="{D9F8715F-4866-8107-0A15-974296148DEE}"/>
              </a:ext>
            </a:extLst>
          </p:cNvPr>
          <p:cNvSpPr>
            <a:spLocks noGrp="1"/>
          </p:cNvSpPr>
          <p:nvPr>
            <p:ph type="body" sz="quarter" idx="10"/>
          </p:nvPr>
        </p:nvSpPr>
        <p:spPr/>
        <p:txBody>
          <a:bodyPr/>
          <a:lstStyle/>
          <a:p>
            <a:pPr marL="0" indent="0">
              <a:buNone/>
            </a:pPr>
            <a:r>
              <a:rPr lang="nl-NL"/>
              <a:t>IDS BINGO!</a:t>
            </a:r>
          </a:p>
        </p:txBody>
      </p:sp>
      <p:sp>
        <p:nvSpPr>
          <p:cNvPr id="8" name="Tijdelijke aanduiding voor tekst 7">
            <a:extLst>
              <a:ext uri="{FF2B5EF4-FFF2-40B4-BE49-F238E27FC236}">
                <a16:creationId xmlns:a16="http://schemas.microsoft.com/office/drawing/2014/main" id="{44F07969-3B50-F5C4-E654-123D0F3FA5D5}"/>
              </a:ext>
            </a:extLst>
          </p:cNvPr>
          <p:cNvSpPr>
            <a:spLocks noGrp="1"/>
          </p:cNvSpPr>
          <p:nvPr>
            <p:ph type="body" sz="quarter" idx="11"/>
          </p:nvPr>
        </p:nvSpPr>
        <p:spPr>
          <a:xfrm>
            <a:off x="561751" y="5907567"/>
            <a:ext cx="6214433" cy="449155"/>
          </a:xfrm>
        </p:spPr>
        <p:txBody>
          <a:bodyPr/>
          <a:lstStyle/>
          <a:p>
            <a:r>
              <a:rPr lang="nl-NL">
                <a:hlinkClick r:id="rId3">
                  <a:extLst>
                    <a:ext uri="{A12FA001-AC4F-418D-AE19-62706E023703}">
                      <ahyp:hlinkClr xmlns:ahyp="http://schemas.microsoft.com/office/drawing/2018/hyperlinkcolor" val="tx"/>
                    </a:ext>
                  </a:extLst>
                </a:hlinkClick>
              </a:rPr>
              <a:t>https://github.com/MennoMekes/IDS-Bingo</a:t>
            </a:r>
            <a:endParaRPr lang="nl-NL"/>
          </a:p>
        </p:txBody>
      </p:sp>
      <p:pic>
        <p:nvPicPr>
          <p:cNvPr id="11" name="Afbeelding 10" descr="Afbeelding met Lettertype, symbool, logo, ontwerp&#10;&#10;Automatisch gegenereerde beschrijving">
            <a:extLst>
              <a:ext uri="{FF2B5EF4-FFF2-40B4-BE49-F238E27FC236}">
                <a16:creationId xmlns:a16="http://schemas.microsoft.com/office/drawing/2014/main" id="{4369143F-6990-FCED-EF13-38AFFEDA2EA7}"/>
              </a:ext>
            </a:extLst>
          </p:cNvPr>
          <p:cNvPicPr>
            <a:picLocks noChangeAspect="1"/>
          </p:cNvPicPr>
          <p:nvPr/>
        </p:nvPicPr>
        <p:blipFill rotWithShape="1">
          <a:blip r:embed="rId4">
            <a:extLst>
              <a:ext uri="{28A0092B-C50C-407E-A947-70E740481C1C}">
                <a14:useLocalDpi xmlns:a14="http://schemas.microsoft.com/office/drawing/2010/main" val="0"/>
              </a:ext>
            </a:extLst>
          </a:blip>
          <a:srcRect r="13956"/>
          <a:stretch/>
        </p:blipFill>
        <p:spPr>
          <a:xfrm>
            <a:off x="10138412" y="5219700"/>
            <a:ext cx="767713" cy="1108532"/>
          </a:xfrm>
          <a:prstGeom prst="rect">
            <a:avLst/>
          </a:prstGeom>
        </p:spPr>
      </p:pic>
      <p:pic>
        <p:nvPicPr>
          <p:cNvPr id="16" name="Afbeelding 15" descr="Afbeelding met patroon, kunst, plein, Symmetrie&#10;&#10;Door AI gegenereerde inhoud is mogelijk onjuist.">
            <a:extLst>
              <a:ext uri="{FF2B5EF4-FFF2-40B4-BE49-F238E27FC236}">
                <a16:creationId xmlns:a16="http://schemas.microsoft.com/office/drawing/2014/main" id="{11753FD8-1944-D860-2A2E-20C48CD4BE4C}"/>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b="1913"/>
          <a:stretch>
            <a:fillRect/>
          </a:stretch>
        </p:blipFill>
        <p:spPr>
          <a:xfrm>
            <a:off x="561751" y="630010"/>
            <a:ext cx="3533978" cy="3492047"/>
          </a:xfrm>
          <a:prstGeom prst="rect">
            <a:avLst/>
          </a:prstGeom>
        </p:spPr>
      </p:pic>
    </p:spTree>
    <p:extLst>
      <p:ext uri="{BB962C8B-B14F-4D97-AF65-F5344CB8AC3E}">
        <p14:creationId xmlns:p14="http://schemas.microsoft.com/office/powerpoint/2010/main" val="261863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3762B9B-E9AC-9B8D-DD34-8A07D35DE872}"/>
              </a:ext>
            </a:extLst>
          </p:cNvPr>
          <p:cNvSpPr>
            <a:spLocks noGrp="1"/>
          </p:cNvSpPr>
          <p:nvPr>
            <p:ph type="body" sz="quarter" idx="25"/>
          </p:nvPr>
        </p:nvSpPr>
        <p:spPr/>
        <p:txBody>
          <a:bodyPr/>
          <a:lstStyle/>
          <a:p>
            <a:r>
              <a:rPr lang="nl-NL"/>
              <a:t>6 facets</a:t>
            </a:r>
          </a:p>
        </p:txBody>
      </p:sp>
      <p:pic>
        <p:nvPicPr>
          <p:cNvPr id="4" name="Afbeelding 3">
            <a:extLst>
              <a:ext uri="{FF2B5EF4-FFF2-40B4-BE49-F238E27FC236}">
                <a16:creationId xmlns:a16="http://schemas.microsoft.com/office/drawing/2014/main" id="{F9946071-5C38-F419-DD7A-26E20901C0BF}"/>
              </a:ext>
            </a:extLst>
          </p:cNvPr>
          <p:cNvPicPr>
            <a:picLocks noChangeAspect="1"/>
          </p:cNvPicPr>
          <p:nvPr/>
        </p:nvPicPr>
        <p:blipFill>
          <a:blip r:embed="rId3"/>
          <a:stretch>
            <a:fillRect/>
          </a:stretch>
        </p:blipFill>
        <p:spPr>
          <a:xfrm>
            <a:off x="142730" y="381200"/>
            <a:ext cx="3858284" cy="2470280"/>
          </a:xfrm>
          <a:prstGeom prst="rect">
            <a:avLst/>
          </a:prstGeom>
        </p:spPr>
      </p:pic>
      <p:pic>
        <p:nvPicPr>
          <p:cNvPr id="6" name="Afbeelding 5">
            <a:extLst>
              <a:ext uri="{FF2B5EF4-FFF2-40B4-BE49-F238E27FC236}">
                <a16:creationId xmlns:a16="http://schemas.microsoft.com/office/drawing/2014/main" id="{68684022-34F4-A88F-8845-183219253609}"/>
              </a:ext>
            </a:extLst>
          </p:cNvPr>
          <p:cNvPicPr>
            <a:picLocks noChangeAspect="1"/>
          </p:cNvPicPr>
          <p:nvPr/>
        </p:nvPicPr>
        <p:blipFill>
          <a:blip r:embed="rId4"/>
          <a:stretch>
            <a:fillRect/>
          </a:stretch>
        </p:blipFill>
        <p:spPr>
          <a:xfrm>
            <a:off x="4155266" y="368971"/>
            <a:ext cx="3858284" cy="2482509"/>
          </a:xfrm>
          <a:prstGeom prst="rect">
            <a:avLst/>
          </a:prstGeom>
        </p:spPr>
      </p:pic>
      <p:pic>
        <p:nvPicPr>
          <p:cNvPr id="8" name="Afbeelding 7">
            <a:extLst>
              <a:ext uri="{FF2B5EF4-FFF2-40B4-BE49-F238E27FC236}">
                <a16:creationId xmlns:a16="http://schemas.microsoft.com/office/drawing/2014/main" id="{DE990947-6161-2A88-C765-7F5F254B4932}"/>
              </a:ext>
            </a:extLst>
          </p:cNvPr>
          <p:cNvPicPr>
            <a:picLocks noChangeAspect="1"/>
          </p:cNvPicPr>
          <p:nvPr/>
        </p:nvPicPr>
        <p:blipFill>
          <a:blip r:embed="rId5"/>
          <a:stretch>
            <a:fillRect/>
          </a:stretch>
        </p:blipFill>
        <p:spPr>
          <a:xfrm>
            <a:off x="8190986" y="368971"/>
            <a:ext cx="3858284" cy="2476394"/>
          </a:xfrm>
          <a:prstGeom prst="rect">
            <a:avLst/>
          </a:prstGeom>
        </p:spPr>
      </p:pic>
      <p:pic>
        <p:nvPicPr>
          <p:cNvPr id="10" name="Afbeelding 9">
            <a:extLst>
              <a:ext uri="{FF2B5EF4-FFF2-40B4-BE49-F238E27FC236}">
                <a16:creationId xmlns:a16="http://schemas.microsoft.com/office/drawing/2014/main" id="{0E77D654-2B66-64E7-5BF5-14766F1CFB46}"/>
              </a:ext>
            </a:extLst>
          </p:cNvPr>
          <p:cNvPicPr>
            <a:picLocks noChangeAspect="1"/>
          </p:cNvPicPr>
          <p:nvPr/>
        </p:nvPicPr>
        <p:blipFill>
          <a:blip r:embed="rId6"/>
          <a:stretch>
            <a:fillRect/>
          </a:stretch>
        </p:blipFill>
        <p:spPr>
          <a:xfrm>
            <a:off x="148845" y="3068439"/>
            <a:ext cx="3846054" cy="2482509"/>
          </a:xfrm>
          <a:prstGeom prst="rect">
            <a:avLst/>
          </a:prstGeom>
        </p:spPr>
      </p:pic>
      <p:pic>
        <p:nvPicPr>
          <p:cNvPr id="12" name="Afbeelding 11">
            <a:extLst>
              <a:ext uri="{FF2B5EF4-FFF2-40B4-BE49-F238E27FC236}">
                <a16:creationId xmlns:a16="http://schemas.microsoft.com/office/drawing/2014/main" id="{89F1F93B-44C1-C832-6D22-5DDE2239EAD8}"/>
              </a:ext>
            </a:extLst>
          </p:cNvPr>
          <p:cNvPicPr>
            <a:picLocks noChangeAspect="1"/>
          </p:cNvPicPr>
          <p:nvPr/>
        </p:nvPicPr>
        <p:blipFill>
          <a:blip r:embed="rId7"/>
          <a:stretch>
            <a:fillRect/>
          </a:stretch>
        </p:blipFill>
        <p:spPr>
          <a:xfrm>
            <a:off x="4167496" y="3068438"/>
            <a:ext cx="3846054" cy="2482509"/>
          </a:xfrm>
          <a:prstGeom prst="rect">
            <a:avLst/>
          </a:prstGeom>
        </p:spPr>
      </p:pic>
      <p:pic>
        <p:nvPicPr>
          <p:cNvPr id="14" name="Afbeelding 13">
            <a:extLst>
              <a:ext uri="{FF2B5EF4-FFF2-40B4-BE49-F238E27FC236}">
                <a16:creationId xmlns:a16="http://schemas.microsoft.com/office/drawing/2014/main" id="{AAB7F22F-F1A5-6FCF-29D7-42F616CD6953}"/>
              </a:ext>
            </a:extLst>
          </p:cNvPr>
          <p:cNvPicPr>
            <a:picLocks noChangeAspect="1"/>
          </p:cNvPicPr>
          <p:nvPr/>
        </p:nvPicPr>
        <p:blipFill>
          <a:blip r:embed="rId8"/>
          <a:stretch>
            <a:fillRect/>
          </a:stretch>
        </p:blipFill>
        <p:spPr>
          <a:xfrm>
            <a:off x="8197103" y="3068438"/>
            <a:ext cx="3852169" cy="2482509"/>
          </a:xfrm>
          <a:prstGeom prst="rect">
            <a:avLst/>
          </a:prstGeom>
        </p:spPr>
      </p:pic>
    </p:spTree>
    <p:extLst>
      <p:ext uri="{BB962C8B-B14F-4D97-AF65-F5344CB8AC3E}">
        <p14:creationId xmlns:p14="http://schemas.microsoft.com/office/powerpoint/2010/main" val="2523486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636EB36-9FC8-3C1D-1CBE-6A4992E3EA35}"/>
              </a:ext>
            </a:extLst>
          </p:cNvPr>
          <p:cNvSpPr>
            <a:spLocks noGrp="1"/>
          </p:cNvSpPr>
          <p:nvPr>
            <p:ph type="body" sz="quarter" idx="10"/>
          </p:nvPr>
        </p:nvSpPr>
        <p:spPr/>
        <p:txBody>
          <a:bodyPr/>
          <a:lstStyle/>
          <a:p>
            <a:r>
              <a:rPr lang="nl-NL"/>
              <a:t>SCORECARD</a:t>
            </a:r>
          </a:p>
          <a:p>
            <a:r>
              <a:rPr lang="nl-NL"/>
              <a:t>EXAMPLE</a:t>
            </a:r>
          </a:p>
        </p:txBody>
      </p:sp>
      <p:pic>
        <p:nvPicPr>
          <p:cNvPr id="12" name="Afbeelding 11">
            <a:extLst>
              <a:ext uri="{FF2B5EF4-FFF2-40B4-BE49-F238E27FC236}">
                <a16:creationId xmlns:a16="http://schemas.microsoft.com/office/drawing/2014/main" id="{20F8D64F-852D-BD0F-8F42-FC848C35AA3C}"/>
              </a:ext>
            </a:extLst>
          </p:cNvPr>
          <p:cNvPicPr>
            <a:picLocks noChangeAspect="1"/>
          </p:cNvPicPr>
          <p:nvPr/>
        </p:nvPicPr>
        <p:blipFill>
          <a:blip r:embed="rId3">
            <a:clrChange>
              <a:clrFrom>
                <a:srgbClr val="FFFFFF"/>
              </a:clrFrom>
              <a:clrTo>
                <a:srgbClr val="FFFFFF">
                  <a:alpha val="0"/>
                </a:srgbClr>
              </a:clrTo>
            </a:clrChange>
          </a:blip>
          <a:srcRect l="13720"/>
          <a:stretch>
            <a:fillRect/>
          </a:stretch>
        </p:blipFill>
        <p:spPr>
          <a:xfrm>
            <a:off x="4394200" y="278449"/>
            <a:ext cx="7279360" cy="5990445"/>
          </a:xfrm>
          <a:prstGeom prst="rect">
            <a:avLst/>
          </a:prstGeom>
        </p:spPr>
      </p:pic>
      <p:sp>
        <p:nvSpPr>
          <p:cNvPr id="13" name="Rechthoek 12">
            <a:extLst>
              <a:ext uri="{FF2B5EF4-FFF2-40B4-BE49-F238E27FC236}">
                <a16:creationId xmlns:a16="http://schemas.microsoft.com/office/drawing/2014/main" id="{7FA8E538-B941-A8AD-65F0-8A6BF2491508}"/>
              </a:ext>
            </a:extLst>
          </p:cNvPr>
          <p:cNvSpPr/>
          <p:nvPr/>
        </p:nvSpPr>
        <p:spPr>
          <a:xfrm>
            <a:off x="7696200" y="716280"/>
            <a:ext cx="1386840" cy="2819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3854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B76D5-4BE4-0279-5B39-B41613A12F20}"/>
            </a:ext>
          </a:extLst>
        </p:cNvPr>
        <p:cNvGrpSpPr/>
        <p:nvPr/>
      </p:nvGrpSpPr>
      <p:grpSpPr>
        <a:xfrm>
          <a:off x="0" y="0"/>
          <a:ext cx="0" cy="0"/>
          <a:chOff x="0" y="0"/>
          <a:chExt cx="0" cy="0"/>
        </a:xfrm>
      </p:grpSpPr>
      <p:pic>
        <p:nvPicPr>
          <p:cNvPr id="10" name="Afbeelding 9">
            <a:extLst>
              <a:ext uri="{FF2B5EF4-FFF2-40B4-BE49-F238E27FC236}">
                <a16:creationId xmlns:a16="http://schemas.microsoft.com/office/drawing/2014/main" id="{D7E285AA-2CEF-7071-B50D-3078F434D1F1}"/>
              </a:ext>
            </a:extLst>
          </p:cNvPr>
          <p:cNvPicPr>
            <a:picLocks noChangeAspect="1"/>
          </p:cNvPicPr>
          <p:nvPr/>
        </p:nvPicPr>
        <p:blipFill>
          <a:blip r:embed="rId3">
            <a:clrChange>
              <a:clrFrom>
                <a:srgbClr val="FFFFFF"/>
              </a:clrFrom>
              <a:clrTo>
                <a:srgbClr val="FFFFFF">
                  <a:alpha val="0"/>
                </a:srgbClr>
              </a:clrTo>
            </a:clrChange>
          </a:blip>
          <a:srcRect l="14743" r="789"/>
          <a:stretch>
            <a:fillRect/>
          </a:stretch>
        </p:blipFill>
        <p:spPr>
          <a:xfrm>
            <a:off x="4499429" y="278449"/>
            <a:ext cx="7126513" cy="5990445"/>
          </a:xfrm>
          <a:prstGeom prst="rect">
            <a:avLst/>
          </a:prstGeom>
        </p:spPr>
      </p:pic>
      <p:sp>
        <p:nvSpPr>
          <p:cNvPr id="3" name="Tijdelijke aanduiding voor tekst 2">
            <a:extLst>
              <a:ext uri="{FF2B5EF4-FFF2-40B4-BE49-F238E27FC236}">
                <a16:creationId xmlns:a16="http://schemas.microsoft.com/office/drawing/2014/main" id="{7B9B7D66-D63A-3B93-67A6-65F6A0A90348}"/>
              </a:ext>
            </a:extLst>
          </p:cNvPr>
          <p:cNvSpPr>
            <a:spLocks noGrp="1"/>
          </p:cNvSpPr>
          <p:nvPr>
            <p:ph type="body" sz="quarter" idx="10"/>
          </p:nvPr>
        </p:nvSpPr>
        <p:spPr/>
        <p:txBody>
          <a:bodyPr/>
          <a:lstStyle/>
          <a:p>
            <a:r>
              <a:rPr lang="nl-NL"/>
              <a:t>SCORECARD</a:t>
            </a:r>
          </a:p>
          <a:p>
            <a:r>
              <a:rPr lang="nl-NL"/>
              <a:t>EXAMPLE</a:t>
            </a:r>
          </a:p>
          <a:p>
            <a:endParaRPr lang="nl-NL"/>
          </a:p>
        </p:txBody>
      </p:sp>
      <p:sp>
        <p:nvSpPr>
          <p:cNvPr id="4" name="Tekstvak 3">
            <a:extLst>
              <a:ext uri="{FF2B5EF4-FFF2-40B4-BE49-F238E27FC236}">
                <a16:creationId xmlns:a16="http://schemas.microsoft.com/office/drawing/2014/main" id="{281D3EFA-5EBC-1662-1FFF-9BF500DEAB77}"/>
              </a:ext>
            </a:extLst>
          </p:cNvPr>
          <p:cNvSpPr txBox="1"/>
          <p:nvPr/>
        </p:nvSpPr>
        <p:spPr>
          <a:xfrm>
            <a:off x="10291278" y="2384966"/>
            <a:ext cx="1602548" cy="888705"/>
          </a:xfrm>
          <a:prstGeom prst="rect">
            <a:avLst/>
          </a:prstGeom>
          <a:noFill/>
        </p:spPr>
        <p:txBody>
          <a:bodyPr wrap="square" rtlCol="0">
            <a:spAutoFit/>
          </a:bodyPr>
          <a:lstStyle/>
          <a:p>
            <a:pPr>
              <a:lnSpc>
                <a:spcPct val="150000"/>
              </a:lnSpc>
            </a:pPr>
            <a:r>
              <a:rPr lang="nl-NL">
                <a:highlight>
                  <a:srgbClr val="FFFF00"/>
                </a:highlight>
              </a:rPr>
              <a:t>Pattern in development</a:t>
            </a:r>
          </a:p>
        </p:txBody>
      </p:sp>
      <p:sp>
        <p:nvSpPr>
          <p:cNvPr id="5" name="Rechthoek 4">
            <a:extLst>
              <a:ext uri="{FF2B5EF4-FFF2-40B4-BE49-F238E27FC236}">
                <a16:creationId xmlns:a16="http://schemas.microsoft.com/office/drawing/2014/main" id="{3EE352F7-6B2C-DCBD-C8D6-DA7A4301FC6E}"/>
              </a:ext>
            </a:extLst>
          </p:cNvPr>
          <p:cNvSpPr/>
          <p:nvPr/>
        </p:nvSpPr>
        <p:spPr>
          <a:xfrm>
            <a:off x="7696200" y="647700"/>
            <a:ext cx="1386840" cy="350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7013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3976-40A6-7777-6616-3E8B0D0C8DA6}"/>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EA357644-C587-6120-64F0-DADA5CE48F5A}"/>
              </a:ext>
            </a:extLst>
          </p:cNvPr>
          <p:cNvSpPr>
            <a:spLocks noGrp="1"/>
          </p:cNvSpPr>
          <p:nvPr>
            <p:ph type="body" sz="quarter" idx="10"/>
          </p:nvPr>
        </p:nvSpPr>
        <p:spPr/>
        <p:txBody>
          <a:bodyPr/>
          <a:lstStyle/>
          <a:p>
            <a:r>
              <a:rPr lang="nl-NL"/>
              <a:t>SCORECARD</a:t>
            </a:r>
          </a:p>
          <a:p>
            <a:r>
              <a:rPr lang="nl-NL"/>
              <a:t>EXAMPLE</a:t>
            </a:r>
          </a:p>
          <a:p>
            <a:endParaRPr lang="nl-NL"/>
          </a:p>
        </p:txBody>
      </p:sp>
      <p:pic>
        <p:nvPicPr>
          <p:cNvPr id="10" name="Afbeelding 9">
            <a:extLst>
              <a:ext uri="{FF2B5EF4-FFF2-40B4-BE49-F238E27FC236}">
                <a16:creationId xmlns:a16="http://schemas.microsoft.com/office/drawing/2014/main" id="{22C10696-3155-93E8-66E3-DE9E45EC006F}"/>
              </a:ext>
            </a:extLst>
          </p:cNvPr>
          <p:cNvPicPr>
            <a:picLocks noChangeAspect="1"/>
          </p:cNvPicPr>
          <p:nvPr/>
        </p:nvPicPr>
        <p:blipFill>
          <a:blip r:embed="rId3">
            <a:clrChange>
              <a:clrFrom>
                <a:srgbClr val="FFFFFF"/>
              </a:clrFrom>
              <a:clrTo>
                <a:srgbClr val="FFFFFF">
                  <a:alpha val="0"/>
                </a:srgbClr>
              </a:clrTo>
            </a:clrChange>
          </a:blip>
          <a:srcRect l="14743" r="789"/>
          <a:stretch>
            <a:fillRect/>
          </a:stretch>
        </p:blipFill>
        <p:spPr>
          <a:xfrm>
            <a:off x="4499429" y="278449"/>
            <a:ext cx="7126513" cy="5990445"/>
          </a:xfrm>
          <a:prstGeom prst="rect">
            <a:avLst/>
          </a:prstGeom>
        </p:spPr>
      </p:pic>
      <p:pic>
        <p:nvPicPr>
          <p:cNvPr id="4" name="Afbeelding 3">
            <a:extLst>
              <a:ext uri="{FF2B5EF4-FFF2-40B4-BE49-F238E27FC236}">
                <a16:creationId xmlns:a16="http://schemas.microsoft.com/office/drawing/2014/main" id="{3D3A3D8C-EF38-B6D8-DEA8-F9FCBD12B7E0}"/>
              </a:ext>
            </a:extLst>
          </p:cNvPr>
          <p:cNvPicPr>
            <a:picLocks noChangeAspect="1"/>
          </p:cNvPicPr>
          <p:nvPr/>
        </p:nvPicPr>
        <p:blipFill>
          <a:blip r:embed="rId4"/>
          <a:stretch>
            <a:fillRect/>
          </a:stretch>
        </p:blipFill>
        <p:spPr>
          <a:xfrm>
            <a:off x="6286280" y="1600142"/>
            <a:ext cx="433666" cy="423921"/>
          </a:xfrm>
          <a:prstGeom prst="rect">
            <a:avLst/>
          </a:prstGeom>
        </p:spPr>
      </p:pic>
      <p:pic>
        <p:nvPicPr>
          <p:cNvPr id="8" name="Afbeelding 7">
            <a:extLst>
              <a:ext uri="{FF2B5EF4-FFF2-40B4-BE49-F238E27FC236}">
                <a16:creationId xmlns:a16="http://schemas.microsoft.com/office/drawing/2014/main" id="{53FAD55E-1050-94F5-B74B-C2C952E06AA7}"/>
              </a:ext>
            </a:extLst>
          </p:cNvPr>
          <p:cNvPicPr>
            <a:picLocks noChangeAspect="1"/>
          </p:cNvPicPr>
          <p:nvPr/>
        </p:nvPicPr>
        <p:blipFill>
          <a:blip r:embed="rId5"/>
          <a:stretch>
            <a:fillRect/>
          </a:stretch>
        </p:blipFill>
        <p:spPr>
          <a:xfrm>
            <a:off x="6279139" y="2083471"/>
            <a:ext cx="428793" cy="423921"/>
          </a:xfrm>
          <a:prstGeom prst="rect">
            <a:avLst/>
          </a:prstGeom>
        </p:spPr>
      </p:pic>
      <p:pic>
        <p:nvPicPr>
          <p:cNvPr id="12" name="Afbeelding 11">
            <a:extLst>
              <a:ext uri="{FF2B5EF4-FFF2-40B4-BE49-F238E27FC236}">
                <a16:creationId xmlns:a16="http://schemas.microsoft.com/office/drawing/2014/main" id="{D1B0476F-6827-6CDB-D2CB-B35B8925E905}"/>
              </a:ext>
            </a:extLst>
          </p:cNvPr>
          <p:cNvPicPr>
            <a:picLocks noChangeAspect="1"/>
          </p:cNvPicPr>
          <p:nvPr/>
        </p:nvPicPr>
        <p:blipFill>
          <a:blip r:embed="rId6"/>
          <a:stretch>
            <a:fillRect/>
          </a:stretch>
        </p:blipFill>
        <p:spPr>
          <a:xfrm>
            <a:off x="7232256" y="3012283"/>
            <a:ext cx="483287" cy="981074"/>
          </a:xfrm>
          <a:prstGeom prst="rect">
            <a:avLst/>
          </a:prstGeom>
        </p:spPr>
      </p:pic>
      <p:pic>
        <p:nvPicPr>
          <p:cNvPr id="14" name="Afbeelding 13">
            <a:extLst>
              <a:ext uri="{FF2B5EF4-FFF2-40B4-BE49-F238E27FC236}">
                <a16:creationId xmlns:a16="http://schemas.microsoft.com/office/drawing/2014/main" id="{B6523BED-2C1F-0F76-7B10-F1C010DB3B1E}"/>
              </a:ext>
            </a:extLst>
          </p:cNvPr>
          <p:cNvPicPr>
            <a:picLocks noChangeAspect="1"/>
          </p:cNvPicPr>
          <p:nvPr/>
        </p:nvPicPr>
        <p:blipFill>
          <a:blip r:embed="rId7"/>
          <a:stretch>
            <a:fillRect/>
          </a:stretch>
        </p:blipFill>
        <p:spPr>
          <a:xfrm>
            <a:off x="6758800" y="2566802"/>
            <a:ext cx="439719" cy="420176"/>
          </a:xfrm>
          <a:prstGeom prst="rect">
            <a:avLst/>
          </a:prstGeom>
        </p:spPr>
      </p:pic>
      <p:pic>
        <p:nvPicPr>
          <p:cNvPr id="16" name="Afbeelding 15">
            <a:extLst>
              <a:ext uri="{FF2B5EF4-FFF2-40B4-BE49-F238E27FC236}">
                <a16:creationId xmlns:a16="http://schemas.microsoft.com/office/drawing/2014/main" id="{62850DDB-6A82-63D7-B64C-6DAD51D933B3}"/>
              </a:ext>
            </a:extLst>
          </p:cNvPr>
          <p:cNvPicPr>
            <a:picLocks noChangeAspect="1"/>
          </p:cNvPicPr>
          <p:nvPr/>
        </p:nvPicPr>
        <p:blipFill>
          <a:blip r:embed="rId8"/>
          <a:stretch>
            <a:fillRect/>
          </a:stretch>
        </p:blipFill>
        <p:spPr>
          <a:xfrm>
            <a:off x="8226490" y="1597095"/>
            <a:ext cx="433610" cy="423921"/>
          </a:xfrm>
          <a:prstGeom prst="rect">
            <a:avLst/>
          </a:prstGeom>
        </p:spPr>
      </p:pic>
      <p:pic>
        <p:nvPicPr>
          <p:cNvPr id="18" name="Afbeelding 17">
            <a:extLst>
              <a:ext uri="{FF2B5EF4-FFF2-40B4-BE49-F238E27FC236}">
                <a16:creationId xmlns:a16="http://schemas.microsoft.com/office/drawing/2014/main" id="{87BFA027-7E1F-8897-C22E-843AEF4BDF35}"/>
              </a:ext>
            </a:extLst>
          </p:cNvPr>
          <p:cNvPicPr>
            <a:picLocks noChangeAspect="1"/>
          </p:cNvPicPr>
          <p:nvPr/>
        </p:nvPicPr>
        <p:blipFill>
          <a:blip r:embed="rId9"/>
          <a:stretch>
            <a:fillRect/>
          </a:stretch>
        </p:blipFill>
        <p:spPr>
          <a:xfrm>
            <a:off x="8718468" y="2091627"/>
            <a:ext cx="420636" cy="892970"/>
          </a:xfrm>
          <a:prstGeom prst="rect">
            <a:avLst/>
          </a:prstGeom>
        </p:spPr>
      </p:pic>
      <p:pic>
        <p:nvPicPr>
          <p:cNvPr id="20" name="Afbeelding 19">
            <a:extLst>
              <a:ext uri="{FF2B5EF4-FFF2-40B4-BE49-F238E27FC236}">
                <a16:creationId xmlns:a16="http://schemas.microsoft.com/office/drawing/2014/main" id="{3A5695C1-CDCC-5151-CB7C-F7FF6E5F042C}"/>
              </a:ext>
            </a:extLst>
          </p:cNvPr>
          <p:cNvPicPr>
            <a:picLocks noChangeAspect="1"/>
          </p:cNvPicPr>
          <p:nvPr/>
        </p:nvPicPr>
        <p:blipFill>
          <a:blip r:embed="rId10"/>
          <a:stretch>
            <a:fillRect/>
          </a:stretch>
        </p:blipFill>
        <p:spPr>
          <a:xfrm>
            <a:off x="8223329" y="3044496"/>
            <a:ext cx="433609" cy="428738"/>
          </a:xfrm>
          <a:prstGeom prst="rect">
            <a:avLst/>
          </a:prstGeom>
        </p:spPr>
      </p:pic>
      <p:pic>
        <p:nvPicPr>
          <p:cNvPr id="22" name="Afbeelding 21">
            <a:extLst>
              <a:ext uri="{FF2B5EF4-FFF2-40B4-BE49-F238E27FC236}">
                <a16:creationId xmlns:a16="http://schemas.microsoft.com/office/drawing/2014/main" id="{7048A1E1-A086-8A9A-6317-C1ABDFA1A7BF}"/>
              </a:ext>
            </a:extLst>
          </p:cNvPr>
          <p:cNvPicPr>
            <a:picLocks noChangeAspect="1"/>
          </p:cNvPicPr>
          <p:nvPr/>
        </p:nvPicPr>
        <p:blipFill>
          <a:blip r:embed="rId11"/>
          <a:stretch>
            <a:fillRect/>
          </a:stretch>
        </p:blipFill>
        <p:spPr>
          <a:xfrm>
            <a:off x="9198769" y="3543610"/>
            <a:ext cx="415504" cy="410756"/>
          </a:xfrm>
          <a:prstGeom prst="rect">
            <a:avLst/>
          </a:prstGeom>
        </p:spPr>
      </p:pic>
      <p:sp>
        <p:nvSpPr>
          <p:cNvPr id="23" name="Rechthoek 22">
            <a:extLst>
              <a:ext uri="{FF2B5EF4-FFF2-40B4-BE49-F238E27FC236}">
                <a16:creationId xmlns:a16="http://schemas.microsoft.com/office/drawing/2014/main" id="{8AE8A548-A483-42E0-FEA1-A253B4A0B4AD}"/>
              </a:ext>
            </a:extLst>
          </p:cNvPr>
          <p:cNvSpPr/>
          <p:nvPr/>
        </p:nvSpPr>
        <p:spPr>
          <a:xfrm>
            <a:off x="10273444" y="1597095"/>
            <a:ext cx="1613756" cy="1573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a:extLst>
              <a:ext uri="{FF2B5EF4-FFF2-40B4-BE49-F238E27FC236}">
                <a16:creationId xmlns:a16="http://schemas.microsoft.com/office/drawing/2014/main" id="{52FC145C-97C3-52C5-D3A3-A485E2275ACC}"/>
              </a:ext>
            </a:extLst>
          </p:cNvPr>
          <p:cNvSpPr txBox="1"/>
          <p:nvPr/>
        </p:nvSpPr>
        <p:spPr>
          <a:xfrm>
            <a:off x="10291278" y="2384966"/>
            <a:ext cx="1602548" cy="888705"/>
          </a:xfrm>
          <a:prstGeom prst="rect">
            <a:avLst/>
          </a:prstGeom>
          <a:noFill/>
        </p:spPr>
        <p:txBody>
          <a:bodyPr wrap="square" rtlCol="0">
            <a:spAutoFit/>
          </a:bodyPr>
          <a:lstStyle/>
          <a:p>
            <a:pPr>
              <a:lnSpc>
                <a:spcPct val="150000"/>
              </a:lnSpc>
            </a:pPr>
            <a:r>
              <a:rPr lang="nl-NL">
                <a:highlight>
                  <a:srgbClr val="FFFF00"/>
                </a:highlight>
              </a:rPr>
              <a:t>Pattern in development</a:t>
            </a:r>
          </a:p>
        </p:txBody>
      </p:sp>
      <p:sp>
        <p:nvSpPr>
          <p:cNvPr id="27" name="Tekstvak 26">
            <a:extLst>
              <a:ext uri="{FF2B5EF4-FFF2-40B4-BE49-F238E27FC236}">
                <a16:creationId xmlns:a16="http://schemas.microsoft.com/office/drawing/2014/main" id="{122A2F74-124F-ABA5-F5C2-C3359CB55E2C}"/>
              </a:ext>
            </a:extLst>
          </p:cNvPr>
          <p:cNvSpPr txBox="1"/>
          <p:nvPr/>
        </p:nvSpPr>
        <p:spPr>
          <a:xfrm>
            <a:off x="10291278" y="2384966"/>
            <a:ext cx="1602548" cy="888705"/>
          </a:xfrm>
          <a:prstGeom prst="rect">
            <a:avLst/>
          </a:prstGeom>
          <a:noFill/>
        </p:spPr>
        <p:txBody>
          <a:bodyPr wrap="square" rtlCol="0">
            <a:spAutoFit/>
          </a:bodyPr>
          <a:lstStyle/>
          <a:p>
            <a:pPr>
              <a:lnSpc>
                <a:spcPct val="150000"/>
              </a:lnSpc>
            </a:pPr>
            <a:r>
              <a:rPr lang="nl-NL">
                <a:highlight>
                  <a:srgbClr val="FFFF00"/>
                </a:highlight>
              </a:rPr>
              <a:t>Pattern developed</a:t>
            </a:r>
          </a:p>
        </p:txBody>
      </p:sp>
      <p:sp>
        <p:nvSpPr>
          <p:cNvPr id="29" name="Rechthoek 28">
            <a:extLst>
              <a:ext uri="{FF2B5EF4-FFF2-40B4-BE49-F238E27FC236}">
                <a16:creationId xmlns:a16="http://schemas.microsoft.com/office/drawing/2014/main" id="{422CEC14-00F7-84C9-049C-7F0631EE77E0}"/>
              </a:ext>
            </a:extLst>
          </p:cNvPr>
          <p:cNvSpPr/>
          <p:nvPr/>
        </p:nvSpPr>
        <p:spPr>
          <a:xfrm>
            <a:off x="7620000" y="647700"/>
            <a:ext cx="1463040" cy="350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6" name="Picture 2" descr="BIMcollab ID">
            <a:extLst>
              <a:ext uri="{FF2B5EF4-FFF2-40B4-BE49-F238E27FC236}">
                <a16:creationId xmlns:a16="http://schemas.microsoft.com/office/drawing/2014/main" id="{24A6930D-BF9F-987A-C664-50EFB73FDF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8580" y="677395"/>
            <a:ext cx="1386840" cy="3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8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750"/>
                                        <p:tgtEl>
                                          <p:spTgt spid="26"/>
                                        </p:tgtEl>
                                      </p:cBhvr>
                                    </p:animEffect>
                                    <p:set>
                                      <p:cBhvr>
                                        <p:cTn id="7" dur="1" fill="hold">
                                          <p:stCondLst>
                                            <p:cond delay="749"/>
                                          </p:stCondLst>
                                        </p:cTn>
                                        <p:tgtEl>
                                          <p:spTgt spid="26"/>
                                        </p:tgtEl>
                                        <p:attrNameLst>
                                          <p:attrName>style.visibility</p:attrName>
                                        </p:attrNameLst>
                                      </p:cBhvr>
                                      <p:to>
                                        <p:strVal val="hidden"/>
                                      </p:to>
                                    </p:set>
                                  </p:childTnLst>
                                </p:cTn>
                              </p:par>
                              <p:par>
                                <p:cTn id="8" presetID="10" presetClass="entr" presetSubtype="0" fill="hold" grpId="0" nodeType="withEffect">
                                  <p:stCondLst>
                                    <p:cond delay="75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childTnLst>
                                </p:cTn>
                              </p:par>
                              <p:par>
                                <p:cTn id="11" presetID="1" presetClass="entr" presetSubtype="0" fill="hold" nodeType="withEffect">
                                  <p:stCondLst>
                                    <p:cond delay="75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75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75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75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75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75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75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75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750"/>
                                  </p:stCondLst>
                                  <p:childTnLst>
                                    <p:set>
                                      <p:cBhvr>
                                        <p:cTn id="28" dur="1" fill="hold">
                                          <p:stCondLst>
                                            <p:cond delay="0"/>
                                          </p:stCondLst>
                                        </p:cTn>
                                        <p:tgtEl>
                                          <p:spTgt spid="22"/>
                                        </p:tgtEl>
                                        <p:attrNameLst>
                                          <p:attrName>style.visibility</p:attrName>
                                        </p:attrNameLst>
                                      </p:cBhvr>
                                      <p:to>
                                        <p:strVal val="visible"/>
                                      </p:to>
                                    </p:set>
                                  </p:childTnLst>
                                </p:cTn>
                              </p:par>
                              <p:par>
                                <p:cTn id="29" presetID="26" presetClass="emph" presetSubtype="0" fill="hold" nodeType="withEffect">
                                  <p:stCondLst>
                                    <p:cond delay="1500"/>
                                  </p:stCondLst>
                                  <p:childTnLst>
                                    <p:animEffect transition="out" filter="fade">
                                      <p:cBhvr>
                                        <p:cTn id="30" dur="500" tmFilter="0, 0; .2, .5; .8, .5; 1, 0"/>
                                        <p:tgtEl>
                                          <p:spTgt spid="4"/>
                                        </p:tgtEl>
                                      </p:cBhvr>
                                    </p:animEffect>
                                    <p:animScale>
                                      <p:cBhvr>
                                        <p:cTn id="31" dur="250" autoRev="1" fill="hold"/>
                                        <p:tgtEl>
                                          <p:spTgt spid="4"/>
                                        </p:tgtEl>
                                      </p:cBhvr>
                                      <p:by x="105000" y="105000"/>
                                    </p:animScale>
                                  </p:childTnLst>
                                </p:cTn>
                              </p:par>
                              <p:par>
                                <p:cTn id="32" presetID="26" presetClass="emph" presetSubtype="0" fill="hold" nodeType="withEffect">
                                  <p:stCondLst>
                                    <p:cond delay="1500"/>
                                  </p:stCondLst>
                                  <p:childTnLst>
                                    <p:animEffect transition="out" filter="fade">
                                      <p:cBhvr>
                                        <p:cTn id="33" dur="500" tmFilter="0, 0; .2, .5; .8, .5; 1, 0"/>
                                        <p:tgtEl>
                                          <p:spTgt spid="8"/>
                                        </p:tgtEl>
                                      </p:cBhvr>
                                    </p:animEffect>
                                    <p:animScale>
                                      <p:cBhvr>
                                        <p:cTn id="34" dur="250" autoRev="1" fill="hold"/>
                                        <p:tgtEl>
                                          <p:spTgt spid="8"/>
                                        </p:tgtEl>
                                      </p:cBhvr>
                                      <p:by x="105000" y="105000"/>
                                    </p:animScale>
                                  </p:childTnLst>
                                </p:cTn>
                              </p:par>
                              <p:par>
                                <p:cTn id="35" presetID="26" presetClass="emph" presetSubtype="0" fill="hold" nodeType="withEffect">
                                  <p:stCondLst>
                                    <p:cond delay="1500"/>
                                  </p:stCondLst>
                                  <p:childTnLst>
                                    <p:animEffect transition="out" filter="fade">
                                      <p:cBhvr>
                                        <p:cTn id="36" dur="500" tmFilter="0, 0; .2, .5; .8, .5; 1, 0"/>
                                        <p:tgtEl>
                                          <p:spTgt spid="12"/>
                                        </p:tgtEl>
                                      </p:cBhvr>
                                    </p:animEffect>
                                    <p:animScale>
                                      <p:cBhvr>
                                        <p:cTn id="37" dur="250" autoRev="1" fill="hold"/>
                                        <p:tgtEl>
                                          <p:spTgt spid="12"/>
                                        </p:tgtEl>
                                      </p:cBhvr>
                                      <p:by x="105000" y="105000"/>
                                    </p:animScale>
                                  </p:childTnLst>
                                </p:cTn>
                              </p:par>
                              <p:par>
                                <p:cTn id="38" presetID="26" presetClass="emph" presetSubtype="0" fill="hold" nodeType="withEffect">
                                  <p:stCondLst>
                                    <p:cond delay="1500"/>
                                  </p:stCondLst>
                                  <p:childTnLst>
                                    <p:animEffect transition="out" filter="fade">
                                      <p:cBhvr>
                                        <p:cTn id="39" dur="500" tmFilter="0, 0; .2, .5; .8, .5; 1, 0"/>
                                        <p:tgtEl>
                                          <p:spTgt spid="14"/>
                                        </p:tgtEl>
                                      </p:cBhvr>
                                    </p:animEffect>
                                    <p:animScale>
                                      <p:cBhvr>
                                        <p:cTn id="40" dur="250" autoRev="1" fill="hold"/>
                                        <p:tgtEl>
                                          <p:spTgt spid="14"/>
                                        </p:tgtEl>
                                      </p:cBhvr>
                                      <p:by x="105000" y="105000"/>
                                    </p:animScale>
                                  </p:childTnLst>
                                </p:cTn>
                              </p:par>
                              <p:par>
                                <p:cTn id="41" presetID="26" presetClass="emph" presetSubtype="0" fill="hold" nodeType="withEffect">
                                  <p:stCondLst>
                                    <p:cond delay="1500"/>
                                  </p:stCondLst>
                                  <p:childTnLst>
                                    <p:animEffect transition="out" filter="fade">
                                      <p:cBhvr>
                                        <p:cTn id="42" dur="500" tmFilter="0, 0; .2, .5; .8, .5; 1, 0"/>
                                        <p:tgtEl>
                                          <p:spTgt spid="16"/>
                                        </p:tgtEl>
                                      </p:cBhvr>
                                    </p:animEffect>
                                    <p:animScale>
                                      <p:cBhvr>
                                        <p:cTn id="43" dur="250" autoRev="1" fill="hold"/>
                                        <p:tgtEl>
                                          <p:spTgt spid="16"/>
                                        </p:tgtEl>
                                      </p:cBhvr>
                                      <p:by x="105000" y="105000"/>
                                    </p:animScale>
                                  </p:childTnLst>
                                </p:cTn>
                              </p:par>
                              <p:par>
                                <p:cTn id="44" presetID="26" presetClass="emph" presetSubtype="0" fill="hold" nodeType="withEffect">
                                  <p:stCondLst>
                                    <p:cond delay="1500"/>
                                  </p:stCondLst>
                                  <p:childTnLst>
                                    <p:animEffect transition="out" filter="fade">
                                      <p:cBhvr>
                                        <p:cTn id="45" dur="500" tmFilter="0, 0; .2, .5; .8, .5; 1, 0"/>
                                        <p:tgtEl>
                                          <p:spTgt spid="18"/>
                                        </p:tgtEl>
                                      </p:cBhvr>
                                    </p:animEffect>
                                    <p:animScale>
                                      <p:cBhvr>
                                        <p:cTn id="46" dur="250" autoRev="1" fill="hold"/>
                                        <p:tgtEl>
                                          <p:spTgt spid="18"/>
                                        </p:tgtEl>
                                      </p:cBhvr>
                                      <p:by x="105000" y="105000"/>
                                    </p:animScale>
                                  </p:childTnLst>
                                </p:cTn>
                              </p:par>
                              <p:par>
                                <p:cTn id="47" presetID="26" presetClass="emph" presetSubtype="0" fill="hold" nodeType="withEffect">
                                  <p:stCondLst>
                                    <p:cond delay="1500"/>
                                  </p:stCondLst>
                                  <p:childTnLst>
                                    <p:animEffect transition="out" filter="fade">
                                      <p:cBhvr>
                                        <p:cTn id="48" dur="500" tmFilter="0, 0; .2, .5; .8, .5; 1, 0"/>
                                        <p:tgtEl>
                                          <p:spTgt spid="20"/>
                                        </p:tgtEl>
                                      </p:cBhvr>
                                    </p:animEffect>
                                    <p:animScale>
                                      <p:cBhvr>
                                        <p:cTn id="49" dur="250" autoRev="1" fill="hold"/>
                                        <p:tgtEl>
                                          <p:spTgt spid="20"/>
                                        </p:tgtEl>
                                      </p:cBhvr>
                                      <p:by x="105000" y="105000"/>
                                    </p:animScale>
                                  </p:childTnLst>
                                </p:cTn>
                              </p:par>
                              <p:par>
                                <p:cTn id="50" presetID="26" presetClass="emph" presetSubtype="0" fill="hold" nodeType="withEffect">
                                  <p:stCondLst>
                                    <p:cond delay="1500"/>
                                  </p:stCondLst>
                                  <p:childTnLst>
                                    <p:animEffect transition="out" filter="fade">
                                      <p:cBhvr>
                                        <p:cTn id="51" dur="500" tmFilter="0, 0; .2, .5; .8, .5; 1, 0"/>
                                        <p:tgtEl>
                                          <p:spTgt spid="22"/>
                                        </p:tgtEl>
                                      </p:cBhvr>
                                    </p:animEffect>
                                    <p:animScale>
                                      <p:cBhvr>
                                        <p:cTn id="5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52C4244B-97D5-68AB-9246-4EE0B40557F9}"/>
              </a:ext>
            </a:extLst>
          </p:cNvPr>
          <p:cNvSpPr>
            <a:spLocks noGrp="1"/>
          </p:cNvSpPr>
          <p:nvPr>
            <p:ph type="body" sz="quarter" idx="10"/>
          </p:nvPr>
        </p:nvSpPr>
        <p:spPr/>
        <p:txBody>
          <a:bodyPr/>
          <a:lstStyle/>
          <a:p>
            <a:endParaRPr lang="nl-NL"/>
          </a:p>
        </p:txBody>
      </p:sp>
      <p:pic>
        <p:nvPicPr>
          <p:cNvPr id="1026" name="Picture 2">
            <a:extLst>
              <a:ext uri="{FF2B5EF4-FFF2-40B4-BE49-F238E27FC236}">
                <a16:creationId xmlns:a16="http://schemas.microsoft.com/office/drawing/2014/main" id="{ABBB61F2-06EB-FCD4-DCE4-97B1C7E86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tekst 6">
            <a:extLst>
              <a:ext uri="{FF2B5EF4-FFF2-40B4-BE49-F238E27FC236}">
                <a16:creationId xmlns:a16="http://schemas.microsoft.com/office/drawing/2014/main" id="{281A4E49-39A3-F2E1-44D0-1C514E79DBE4}"/>
              </a:ext>
            </a:extLst>
          </p:cNvPr>
          <p:cNvSpPr txBox="1">
            <a:spLocks/>
          </p:cNvSpPr>
          <p:nvPr/>
        </p:nvSpPr>
        <p:spPr>
          <a:xfrm>
            <a:off x="6899051" y="184787"/>
            <a:ext cx="5864449" cy="1271873"/>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4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solidFill>
                  <a:schemeClr val="bg1"/>
                </a:solidFill>
              </a:rPr>
              <a:t>Don’t forget the time</a:t>
            </a:r>
          </a:p>
          <a:p>
            <a:r>
              <a:rPr lang="nl-NL">
                <a:solidFill>
                  <a:schemeClr val="bg1"/>
                </a:solidFill>
              </a:rPr>
              <a:t>10 minutes per facet</a:t>
            </a:r>
          </a:p>
        </p:txBody>
      </p:sp>
    </p:spTree>
    <p:extLst>
      <p:ext uri="{BB962C8B-B14F-4D97-AF65-F5344CB8AC3E}">
        <p14:creationId xmlns:p14="http://schemas.microsoft.com/office/powerpoint/2010/main" val="278638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5730B-A2D4-4C9B-0916-138259552B96}"/>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7C3B4063-FBF8-CE41-6B31-4509F2133C5D}"/>
              </a:ext>
            </a:extLst>
          </p:cNvPr>
          <p:cNvSpPr>
            <a:spLocks noGrp="1"/>
          </p:cNvSpPr>
          <p:nvPr>
            <p:ph type="body" sz="quarter" idx="10"/>
          </p:nvPr>
        </p:nvSpPr>
        <p:spPr>
          <a:xfrm>
            <a:off x="665923" y="1456660"/>
            <a:ext cx="3486977" cy="5401340"/>
          </a:xfrm>
        </p:spPr>
        <p:txBody>
          <a:bodyPr/>
          <a:lstStyle/>
          <a:p>
            <a:r>
              <a:rPr lang="nl-NL"/>
              <a:t>ATTRIBUTE</a:t>
            </a:r>
          </a:p>
        </p:txBody>
      </p:sp>
      <p:sp>
        <p:nvSpPr>
          <p:cNvPr id="3" name="Tekstvak 2">
            <a:extLst>
              <a:ext uri="{FF2B5EF4-FFF2-40B4-BE49-F238E27FC236}">
                <a16:creationId xmlns:a16="http://schemas.microsoft.com/office/drawing/2014/main" id="{1C18BA0B-C4D6-1C88-7D6A-151A66D14677}"/>
              </a:ext>
            </a:extLst>
          </p:cNvPr>
          <p:cNvSpPr txBox="1"/>
          <p:nvPr/>
        </p:nvSpPr>
        <p:spPr>
          <a:xfrm>
            <a:off x="4464423" y="491658"/>
            <a:ext cx="7279105" cy="5874685"/>
          </a:xfrm>
          <a:prstGeom prst="rect">
            <a:avLst/>
          </a:prstGeom>
          <a:noFill/>
        </p:spPr>
        <p:txBody>
          <a:bodyPr wrap="square" rtlCol="0">
            <a:spAutoFit/>
          </a:bodyPr>
          <a:lstStyle/>
          <a:p>
            <a:pPr>
              <a:lnSpc>
                <a:spcPct val="150000"/>
              </a:lnSpc>
            </a:pPr>
            <a:r>
              <a:rPr lang="nl-NL"/>
              <a:t>ATT01: IfcProjectedCRS</a:t>
            </a:r>
          </a:p>
          <a:p>
            <a:pPr marL="285750" indent="-285750">
              <a:lnSpc>
                <a:spcPct val="150000"/>
              </a:lnSpc>
              <a:buFont typeface="Arial" panose="020B0604020202020204" pitchFamily="34" charset="0"/>
              <a:buChar char="•"/>
            </a:pPr>
            <a:r>
              <a:rPr lang="nl-NL"/>
              <a:t>IFC4, get your model geo-referenced!</a:t>
            </a:r>
          </a:p>
          <a:p>
            <a:pPr>
              <a:lnSpc>
                <a:spcPct val="150000"/>
              </a:lnSpc>
            </a:pPr>
            <a:r>
              <a:rPr lang="nl-NL"/>
              <a:t>ATT02: IfcMapConversion</a:t>
            </a:r>
          </a:p>
          <a:p>
            <a:pPr marL="285750" indent="-285750">
              <a:lnSpc>
                <a:spcPct val="150000"/>
              </a:lnSpc>
              <a:buFont typeface="Arial" panose="020B0604020202020204" pitchFamily="34" charset="0"/>
              <a:buChar char="•"/>
            </a:pPr>
            <a:r>
              <a:rPr lang="nl-NL"/>
              <a:t>Eastings is defined</a:t>
            </a:r>
          </a:p>
          <a:p>
            <a:pPr marL="285750" indent="-285750">
              <a:lnSpc>
                <a:spcPct val="150000"/>
              </a:lnSpc>
              <a:buFont typeface="Arial" panose="020B0604020202020204" pitchFamily="34" charset="0"/>
              <a:buChar char="•"/>
            </a:pPr>
            <a:r>
              <a:rPr lang="nl-NL"/>
              <a:t>Northings is a specific value </a:t>
            </a:r>
          </a:p>
          <a:p>
            <a:pPr marL="285750" indent="-285750">
              <a:lnSpc>
                <a:spcPct val="150000"/>
              </a:lnSpc>
              <a:buFont typeface="Arial" panose="020B0604020202020204" pitchFamily="34" charset="0"/>
              <a:buChar char="•"/>
            </a:pPr>
            <a:r>
              <a:rPr lang="nl-NL"/>
              <a:t>OrthogonalHeight is defined</a:t>
            </a:r>
          </a:p>
          <a:p>
            <a:pPr>
              <a:lnSpc>
                <a:spcPct val="150000"/>
              </a:lnSpc>
            </a:pPr>
            <a:r>
              <a:rPr lang="nl-NL"/>
              <a:t>ATT03: IfcMapConversion</a:t>
            </a:r>
          </a:p>
          <a:p>
            <a:pPr marL="285750" indent="-285750">
              <a:lnSpc>
                <a:spcPct val="150000"/>
              </a:lnSpc>
              <a:buFont typeface="Arial" panose="020B0604020202020204" pitchFamily="34" charset="0"/>
              <a:buChar char="•"/>
            </a:pPr>
            <a:r>
              <a:rPr lang="nl-NL"/>
              <a:t>Same as ATT02 but here you check the bounds</a:t>
            </a:r>
          </a:p>
          <a:p>
            <a:pPr>
              <a:lnSpc>
                <a:spcPct val="150000"/>
              </a:lnSpc>
            </a:pPr>
            <a:r>
              <a:rPr lang="nl-NL"/>
              <a:t>ATT04: IfcBuildingStorey</a:t>
            </a:r>
          </a:p>
          <a:p>
            <a:pPr marL="285750" indent="-285750">
              <a:lnSpc>
                <a:spcPct val="150000"/>
              </a:lnSpc>
              <a:buFont typeface="Arial" panose="020B0604020202020204" pitchFamily="34" charset="0"/>
              <a:buChar char="•"/>
            </a:pPr>
            <a:r>
              <a:rPr lang="nl-NL"/>
              <a:t>Check the names in a list</a:t>
            </a:r>
          </a:p>
          <a:p>
            <a:pPr>
              <a:lnSpc>
                <a:spcPct val="150000"/>
              </a:lnSpc>
            </a:pPr>
            <a:r>
              <a:rPr lang="nl-NL"/>
              <a:t>ATT05: IfcBuildingStorey</a:t>
            </a:r>
          </a:p>
          <a:p>
            <a:pPr marL="285750" indent="-285750">
              <a:lnSpc>
                <a:spcPct val="150000"/>
              </a:lnSpc>
              <a:buFont typeface="Arial" panose="020B0604020202020204" pitchFamily="34" charset="0"/>
              <a:buChar char="•"/>
            </a:pPr>
            <a:r>
              <a:rPr lang="nl-NL"/>
              <a:t>Check the names using a simple RegEx</a:t>
            </a:r>
          </a:p>
          <a:p>
            <a:pPr>
              <a:lnSpc>
                <a:spcPct val="150000"/>
              </a:lnSpc>
            </a:pPr>
            <a:r>
              <a:rPr lang="nl-NL"/>
              <a:t>ATT06: IfcBuildingStorey</a:t>
            </a:r>
          </a:p>
          <a:p>
            <a:pPr marL="285750" indent="-285750">
              <a:lnSpc>
                <a:spcPct val="150000"/>
              </a:lnSpc>
              <a:buFont typeface="Arial" panose="020B0604020202020204" pitchFamily="34" charset="0"/>
              <a:buChar char="•"/>
            </a:pPr>
            <a:r>
              <a:rPr lang="nl-NL"/>
              <a:t>Check the names using a complex RegEx</a:t>
            </a:r>
          </a:p>
        </p:txBody>
      </p:sp>
      <p:grpSp>
        <p:nvGrpSpPr>
          <p:cNvPr id="11" name="Groep 10">
            <a:extLst>
              <a:ext uri="{FF2B5EF4-FFF2-40B4-BE49-F238E27FC236}">
                <a16:creationId xmlns:a16="http://schemas.microsoft.com/office/drawing/2014/main" id="{1F5B4C8E-5837-4E93-A407-4C682C247208}"/>
              </a:ext>
            </a:extLst>
          </p:cNvPr>
          <p:cNvGrpSpPr/>
          <p:nvPr/>
        </p:nvGrpSpPr>
        <p:grpSpPr>
          <a:xfrm>
            <a:off x="7947095" y="4157937"/>
            <a:ext cx="3120270" cy="2208405"/>
            <a:chOff x="7982986" y="4196873"/>
            <a:chExt cx="3120270" cy="2208405"/>
          </a:xfrm>
        </p:grpSpPr>
        <p:pic>
          <p:nvPicPr>
            <p:cNvPr id="7" name="Afbeelding 6" descr="Afbeelding met schermopname, schets, kunst&#10;&#10;Door AI gegenereerde inhoud is mogelijk onjuist.">
              <a:extLst>
                <a:ext uri="{FF2B5EF4-FFF2-40B4-BE49-F238E27FC236}">
                  <a16:creationId xmlns:a16="http://schemas.microsoft.com/office/drawing/2014/main" id="{99364465-3ABE-4C23-6516-CE6621B3B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9" name="Tekstvak 8">
              <a:extLst>
                <a:ext uri="{FF2B5EF4-FFF2-40B4-BE49-F238E27FC236}">
                  <a16:creationId xmlns:a16="http://schemas.microsoft.com/office/drawing/2014/main" id="{8A22A968-563F-7125-3C86-97786FDDC0F3}"/>
                </a:ext>
              </a:extLst>
            </p:cNvPr>
            <p:cNvSpPr txBox="1"/>
            <p:nvPr/>
          </p:nvSpPr>
          <p:spPr>
            <a:xfrm rot="674264">
              <a:off x="8162379" y="4203091"/>
              <a:ext cx="2940877" cy="888705"/>
            </a:xfrm>
            <a:prstGeom prst="rect">
              <a:avLst/>
            </a:prstGeom>
            <a:noFill/>
          </p:spPr>
          <p:txBody>
            <a:bodyPr wrap="square" rtlCol="0">
              <a:spAutoFit/>
            </a:bodyPr>
            <a:lstStyle/>
            <a:p>
              <a:pPr algn="ctr">
                <a:lnSpc>
                  <a:spcPct val="150000"/>
                </a:lnSpc>
              </a:pPr>
              <a:r>
                <a:rPr lang="nl-NL"/>
                <a:t>Regular Expressions are </a:t>
              </a:r>
            </a:p>
            <a:p>
              <a:pPr algn="ctr">
                <a:lnSpc>
                  <a:spcPct val="150000"/>
                </a:lnSpc>
              </a:pPr>
              <a:r>
                <a:rPr lang="nl-NL"/>
                <a:t>Not human readable </a:t>
              </a:r>
              <a:r>
                <a:rPr lang="nl-NL">
                  <a:sym typeface="Wingdings" panose="05000000000000000000" pitchFamily="2" charset="2"/>
                </a:rPr>
                <a:t></a:t>
              </a:r>
              <a:endParaRPr lang="nl-NL"/>
            </a:p>
          </p:txBody>
        </p:sp>
      </p:grpSp>
    </p:spTree>
    <p:extLst>
      <p:ext uri="{BB962C8B-B14F-4D97-AF65-F5344CB8AC3E}">
        <p14:creationId xmlns:p14="http://schemas.microsoft.com/office/powerpoint/2010/main" val="18408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CFB8D-ADDB-E384-7C7B-A2F4FE0970BA}"/>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6D783CD-5E6E-9ADB-1B7A-B2B58E74351D}"/>
              </a:ext>
            </a:extLst>
          </p:cNvPr>
          <p:cNvSpPr>
            <a:spLocks noGrp="1"/>
          </p:cNvSpPr>
          <p:nvPr>
            <p:ph type="body" sz="quarter" idx="10"/>
          </p:nvPr>
        </p:nvSpPr>
        <p:spPr/>
        <p:txBody>
          <a:bodyPr/>
          <a:lstStyle/>
          <a:p>
            <a:r>
              <a:rPr lang="nl-NL"/>
              <a:t>ENTITY</a:t>
            </a:r>
          </a:p>
        </p:txBody>
      </p:sp>
      <p:sp>
        <p:nvSpPr>
          <p:cNvPr id="3" name="Tekstvak 2">
            <a:extLst>
              <a:ext uri="{FF2B5EF4-FFF2-40B4-BE49-F238E27FC236}">
                <a16:creationId xmlns:a16="http://schemas.microsoft.com/office/drawing/2014/main" id="{843F5873-258E-AF29-F013-FCF6B8E9F586}"/>
              </a:ext>
            </a:extLst>
          </p:cNvPr>
          <p:cNvSpPr txBox="1"/>
          <p:nvPr/>
        </p:nvSpPr>
        <p:spPr>
          <a:xfrm>
            <a:off x="4464423" y="2153651"/>
            <a:ext cx="7279105" cy="2550698"/>
          </a:xfrm>
          <a:prstGeom prst="rect">
            <a:avLst/>
          </a:prstGeom>
          <a:noFill/>
        </p:spPr>
        <p:txBody>
          <a:bodyPr wrap="square" rtlCol="0">
            <a:spAutoFit/>
          </a:bodyPr>
          <a:lstStyle/>
          <a:p>
            <a:pPr>
              <a:lnSpc>
                <a:spcPct val="150000"/>
              </a:lnSpc>
            </a:pPr>
            <a:r>
              <a:rPr lang="nl-NL"/>
              <a:t>ENT01: Predefined Types</a:t>
            </a:r>
          </a:p>
          <a:p>
            <a:pPr marL="285750" indent="-285750">
              <a:lnSpc>
                <a:spcPct val="150000"/>
              </a:lnSpc>
              <a:buFont typeface="Arial" panose="020B0604020202020204" pitchFamily="34" charset="0"/>
              <a:buChar char="•"/>
            </a:pPr>
            <a:r>
              <a:rPr lang="nl-NL"/>
              <a:t>Must have walls with specific predefined types</a:t>
            </a:r>
          </a:p>
          <a:p>
            <a:pPr>
              <a:lnSpc>
                <a:spcPct val="150000"/>
              </a:lnSpc>
            </a:pPr>
            <a:r>
              <a:rPr lang="nl-NL"/>
              <a:t>ENT02: Predefined Types</a:t>
            </a:r>
          </a:p>
          <a:p>
            <a:pPr marL="285750" indent="-285750">
              <a:lnSpc>
                <a:spcPct val="150000"/>
              </a:lnSpc>
              <a:buFont typeface="Arial" panose="020B0604020202020204" pitchFamily="34" charset="0"/>
              <a:buChar char="•"/>
            </a:pPr>
            <a:r>
              <a:rPr lang="nl-NL"/>
              <a:t>May have walls with specific predefined types</a:t>
            </a:r>
          </a:p>
          <a:p>
            <a:pPr>
              <a:lnSpc>
                <a:spcPct val="150000"/>
              </a:lnSpc>
            </a:pPr>
            <a:r>
              <a:rPr lang="nl-NL"/>
              <a:t>ENT03: Predefined Types</a:t>
            </a:r>
          </a:p>
          <a:p>
            <a:pPr marL="285750" indent="-285750">
              <a:lnSpc>
                <a:spcPct val="150000"/>
              </a:lnSpc>
              <a:buFont typeface="Arial" panose="020B0604020202020204" pitchFamily="34" charset="0"/>
              <a:buChar char="•"/>
            </a:pPr>
            <a:r>
              <a:rPr lang="nl-NL"/>
              <a:t>Must not have walls with specific predefined types</a:t>
            </a:r>
          </a:p>
        </p:txBody>
      </p:sp>
      <p:grpSp>
        <p:nvGrpSpPr>
          <p:cNvPr id="4" name="Groep 3">
            <a:extLst>
              <a:ext uri="{FF2B5EF4-FFF2-40B4-BE49-F238E27FC236}">
                <a16:creationId xmlns:a16="http://schemas.microsoft.com/office/drawing/2014/main" id="{4D1E61B9-DCAB-227D-B391-E54685E85339}"/>
              </a:ext>
            </a:extLst>
          </p:cNvPr>
          <p:cNvGrpSpPr/>
          <p:nvPr/>
        </p:nvGrpSpPr>
        <p:grpSpPr>
          <a:xfrm rot="20625199">
            <a:off x="1807372" y="4409318"/>
            <a:ext cx="3102194" cy="2235818"/>
            <a:chOff x="7982986" y="4169460"/>
            <a:chExt cx="3102194" cy="2235818"/>
          </a:xfrm>
        </p:grpSpPr>
        <p:pic>
          <p:nvPicPr>
            <p:cNvPr id="5" name="Afbeelding 4" descr="Afbeelding met schermopname, schets, kunst&#10;&#10;Door AI gegenereerde inhoud is mogelijk onjuist.">
              <a:extLst>
                <a:ext uri="{FF2B5EF4-FFF2-40B4-BE49-F238E27FC236}">
                  <a16:creationId xmlns:a16="http://schemas.microsoft.com/office/drawing/2014/main" id="{4599AAB0-B77C-663A-B07D-C413CC5B8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6" name="Tekstvak 5">
              <a:extLst>
                <a:ext uri="{FF2B5EF4-FFF2-40B4-BE49-F238E27FC236}">
                  <a16:creationId xmlns:a16="http://schemas.microsoft.com/office/drawing/2014/main" id="{AB276D85-57F2-B805-A0FF-BB21C8C3B2DC}"/>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Prohibited cardinality does not have requirements</a:t>
              </a:r>
            </a:p>
          </p:txBody>
        </p:sp>
      </p:grpSp>
    </p:spTree>
    <p:extLst>
      <p:ext uri="{BB962C8B-B14F-4D97-AF65-F5344CB8AC3E}">
        <p14:creationId xmlns:p14="http://schemas.microsoft.com/office/powerpoint/2010/main" val="8191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50728E1-37E6-0148-AA1C-20D038E557D7}"/>
              </a:ext>
            </a:extLst>
          </p:cNvPr>
          <p:cNvSpPr>
            <a:spLocks noGrp="1"/>
          </p:cNvSpPr>
          <p:nvPr>
            <p:ph type="body" sz="quarter" idx="10"/>
          </p:nvPr>
        </p:nvSpPr>
        <p:spPr/>
        <p:txBody>
          <a:bodyPr/>
          <a:lstStyle/>
          <a:p>
            <a:r>
              <a:rPr lang="nl-NL" sz="3200"/>
              <a:t>CLASSIFICATION</a:t>
            </a:r>
          </a:p>
        </p:txBody>
      </p:sp>
      <p:sp>
        <p:nvSpPr>
          <p:cNvPr id="4" name="Tekstvak 3">
            <a:extLst>
              <a:ext uri="{FF2B5EF4-FFF2-40B4-BE49-F238E27FC236}">
                <a16:creationId xmlns:a16="http://schemas.microsoft.com/office/drawing/2014/main" id="{9503AB3A-EBBD-1CD9-AC62-5D96CAA3F032}"/>
              </a:ext>
            </a:extLst>
          </p:cNvPr>
          <p:cNvSpPr txBox="1"/>
          <p:nvPr/>
        </p:nvSpPr>
        <p:spPr>
          <a:xfrm>
            <a:off x="4464423" y="2153651"/>
            <a:ext cx="7279105" cy="2550698"/>
          </a:xfrm>
          <a:prstGeom prst="rect">
            <a:avLst/>
          </a:prstGeom>
          <a:noFill/>
        </p:spPr>
        <p:txBody>
          <a:bodyPr wrap="square" rtlCol="0">
            <a:spAutoFit/>
          </a:bodyPr>
          <a:lstStyle/>
          <a:p>
            <a:pPr>
              <a:lnSpc>
                <a:spcPct val="150000"/>
              </a:lnSpc>
            </a:pPr>
            <a:r>
              <a:rPr lang="nl-NL"/>
              <a:t>CL01: CCI Classification</a:t>
            </a:r>
          </a:p>
          <a:p>
            <a:pPr marL="285750" indent="-285750">
              <a:lnSpc>
                <a:spcPct val="150000"/>
              </a:lnSpc>
              <a:buFont typeface="Arial" panose="020B0604020202020204" pitchFamily="34" charset="0"/>
              <a:buChar char="•"/>
            </a:pPr>
            <a:r>
              <a:rPr lang="nl-NL"/>
              <a:t>Walls must have a CCI classification</a:t>
            </a:r>
          </a:p>
          <a:p>
            <a:pPr>
              <a:lnSpc>
                <a:spcPct val="150000"/>
              </a:lnSpc>
            </a:pPr>
            <a:r>
              <a:rPr lang="nl-NL"/>
              <a:t>CL02: CCI Classification</a:t>
            </a:r>
          </a:p>
          <a:p>
            <a:pPr marL="285750" indent="-285750">
              <a:lnSpc>
                <a:spcPct val="150000"/>
              </a:lnSpc>
              <a:buFont typeface="Arial" panose="020B0604020202020204" pitchFamily="34" charset="0"/>
              <a:buChar char="•"/>
            </a:pPr>
            <a:r>
              <a:rPr lang="nl-NL"/>
              <a:t>Concrete walls must have CCI classification L-AD</a:t>
            </a:r>
          </a:p>
          <a:p>
            <a:pPr>
              <a:lnSpc>
                <a:spcPct val="150000"/>
              </a:lnSpc>
            </a:pPr>
            <a:r>
              <a:rPr lang="nl-NL"/>
              <a:t>CL03: CCI Classification</a:t>
            </a:r>
          </a:p>
          <a:p>
            <a:pPr marL="285750" indent="-285750">
              <a:lnSpc>
                <a:spcPct val="150000"/>
              </a:lnSpc>
              <a:buFont typeface="Arial" panose="020B0604020202020204" pitchFamily="34" charset="0"/>
              <a:buChar char="•"/>
            </a:pPr>
            <a:r>
              <a:rPr lang="nl-NL"/>
              <a:t>CCI classification L-AD must be a Wall</a:t>
            </a:r>
          </a:p>
        </p:txBody>
      </p:sp>
      <p:grpSp>
        <p:nvGrpSpPr>
          <p:cNvPr id="5" name="Groep 4">
            <a:extLst>
              <a:ext uri="{FF2B5EF4-FFF2-40B4-BE49-F238E27FC236}">
                <a16:creationId xmlns:a16="http://schemas.microsoft.com/office/drawing/2014/main" id="{434CB11B-93DF-0456-531A-E45ED4A4BB7A}"/>
              </a:ext>
            </a:extLst>
          </p:cNvPr>
          <p:cNvGrpSpPr/>
          <p:nvPr/>
        </p:nvGrpSpPr>
        <p:grpSpPr>
          <a:xfrm rot="249210">
            <a:off x="2010570" y="4283431"/>
            <a:ext cx="3102194" cy="2235818"/>
            <a:chOff x="7982986" y="4169460"/>
            <a:chExt cx="3102194" cy="2235818"/>
          </a:xfrm>
        </p:grpSpPr>
        <p:pic>
          <p:nvPicPr>
            <p:cNvPr id="6" name="Afbeelding 5" descr="Afbeelding met schermopname, schets, kunst&#10;&#10;Door AI gegenereerde inhoud is mogelijk onjuist.">
              <a:extLst>
                <a:ext uri="{FF2B5EF4-FFF2-40B4-BE49-F238E27FC236}">
                  <a16:creationId xmlns:a16="http://schemas.microsoft.com/office/drawing/2014/main" id="{39CF70BF-B1D3-1657-9F63-C6A44D444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7" name="Tekstvak 6">
              <a:extLst>
                <a:ext uri="{FF2B5EF4-FFF2-40B4-BE49-F238E27FC236}">
                  <a16:creationId xmlns:a16="http://schemas.microsoft.com/office/drawing/2014/main" id="{2EC8E025-1DC5-A446-B594-FA2D0BA335EE}"/>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Create an inverse specification to find more!</a:t>
              </a:r>
            </a:p>
          </p:txBody>
        </p:sp>
      </p:grpSp>
    </p:spTree>
    <p:extLst>
      <p:ext uri="{BB962C8B-B14F-4D97-AF65-F5344CB8AC3E}">
        <p14:creationId xmlns:p14="http://schemas.microsoft.com/office/powerpoint/2010/main" val="334479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EDCECFE-EF15-48C3-7061-8CB526042F46}"/>
              </a:ext>
            </a:extLst>
          </p:cNvPr>
          <p:cNvSpPr>
            <a:spLocks noGrp="1"/>
          </p:cNvSpPr>
          <p:nvPr>
            <p:ph type="body" sz="quarter" idx="10"/>
          </p:nvPr>
        </p:nvSpPr>
        <p:spPr/>
        <p:txBody>
          <a:bodyPr/>
          <a:lstStyle/>
          <a:p>
            <a:r>
              <a:rPr lang="nl-NL"/>
              <a:t>PROPERTY</a:t>
            </a:r>
          </a:p>
        </p:txBody>
      </p:sp>
      <p:sp>
        <p:nvSpPr>
          <p:cNvPr id="4" name="Tekstvak 3">
            <a:extLst>
              <a:ext uri="{FF2B5EF4-FFF2-40B4-BE49-F238E27FC236}">
                <a16:creationId xmlns:a16="http://schemas.microsoft.com/office/drawing/2014/main" id="{9493E2B8-2F70-2AE8-3D3B-BE185F6699E9}"/>
              </a:ext>
            </a:extLst>
          </p:cNvPr>
          <p:cNvSpPr txBox="1"/>
          <p:nvPr/>
        </p:nvSpPr>
        <p:spPr>
          <a:xfrm>
            <a:off x="4464423" y="1738153"/>
            <a:ext cx="7279105" cy="3381695"/>
          </a:xfrm>
          <a:prstGeom prst="rect">
            <a:avLst/>
          </a:prstGeom>
          <a:noFill/>
        </p:spPr>
        <p:txBody>
          <a:bodyPr wrap="square" rtlCol="0">
            <a:spAutoFit/>
          </a:bodyPr>
          <a:lstStyle/>
          <a:p>
            <a:pPr>
              <a:lnSpc>
                <a:spcPct val="150000"/>
              </a:lnSpc>
            </a:pPr>
            <a:r>
              <a:rPr lang="nl-NL"/>
              <a:t>PROP01: IsExternal</a:t>
            </a:r>
          </a:p>
          <a:p>
            <a:pPr marL="285750" indent="-285750">
              <a:lnSpc>
                <a:spcPct val="150000"/>
              </a:lnSpc>
              <a:buFont typeface="Arial" panose="020B0604020202020204" pitchFamily="34" charset="0"/>
              <a:buChar char="•"/>
            </a:pPr>
            <a:r>
              <a:rPr lang="nl-NL"/>
              <a:t>All entities that can have IsExternal should have it</a:t>
            </a:r>
          </a:p>
          <a:p>
            <a:pPr>
              <a:lnSpc>
                <a:spcPct val="150000"/>
              </a:lnSpc>
            </a:pPr>
            <a:r>
              <a:rPr lang="nl-NL"/>
              <a:t>PROP02: IsExternal</a:t>
            </a:r>
          </a:p>
          <a:p>
            <a:pPr marL="285750" indent="-285750">
              <a:lnSpc>
                <a:spcPct val="150000"/>
              </a:lnSpc>
              <a:buFont typeface="Arial" panose="020B0604020202020204" pitchFamily="34" charset="0"/>
              <a:buChar char="•"/>
            </a:pPr>
            <a:r>
              <a:rPr lang="nl-NL"/>
              <a:t>IsExternal in the WallCommon should be a Wall.</a:t>
            </a:r>
          </a:p>
          <a:p>
            <a:pPr>
              <a:lnSpc>
                <a:spcPct val="150000"/>
              </a:lnSpc>
            </a:pPr>
            <a:r>
              <a:rPr lang="nl-NL"/>
              <a:t>PROP03: IsExternal</a:t>
            </a:r>
          </a:p>
          <a:p>
            <a:pPr marL="285750" indent="-285750">
              <a:lnSpc>
                <a:spcPct val="150000"/>
              </a:lnSpc>
              <a:buFont typeface="Arial" panose="020B0604020202020204" pitchFamily="34" charset="0"/>
              <a:buChar char="•"/>
            </a:pPr>
            <a:r>
              <a:rPr lang="nl-NL"/>
              <a:t>A railing with a specific classification should be IsExternal = True</a:t>
            </a:r>
          </a:p>
          <a:p>
            <a:pPr>
              <a:lnSpc>
                <a:spcPct val="150000"/>
              </a:lnSpc>
            </a:pPr>
            <a:r>
              <a:rPr lang="nl-NL"/>
              <a:t>PROP04: TicketVendingMachine </a:t>
            </a:r>
          </a:p>
          <a:p>
            <a:pPr marL="285750" indent="-285750">
              <a:lnSpc>
                <a:spcPct val="150000"/>
              </a:lnSpc>
              <a:buFont typeface="Arial" panose="020B0604020202020204" pitchFamily="34" charset="0"/>
              <a:buChar char="•"/>
            </a:pPr>
            <a:r>
              <a:rPr lang="nl-NL"/>
              <a:t>Check for several properties, test the bounds</a:t>
            </a:r>
          </a:p>
        </p:txBody>
      </p:sp>
      <p:grpSp>
        <p:nvGrpSpPr>
          <p:cNvPr id="5" name="Groep 4">
            <a:extLst>
              <a:ext uri="{FF2B5EF4-FFF2-40B4-BE49-F238E27FC236}">
                <a16:creationId xmlns:a16="http://schemas.microsoft.com/office/drawing/2014/main" id="{BC9532DF-EE97-B83D-D508-A66DD1CBB504}"/>
              </a:ext>
            </a:extLst>
          </p:cNvPr>
          <p:cNvGrpSpPr/>
          <p:nvPr/>
        </p:nvGrpSpPr>
        <p:grpSpPr>
          <a:xfrm>
            <a:off x="8948426" y="1053637"/>
            <a:ext cx="3102194" cy="2235818"/>
            <a:chOff x="7982986" y="4169460"/>
            <a:chExt cx="3102194" cy="2235818"/>
          </a:xfrm>
        </p:grpSpPr>
        <p:pic>
          <p:nvPicPr>
            <p:cNvPr id="6" name="Afbeelding 5" descr="Afbeelding met schermopname, schets, kunst&#10;&#10;Door AI gegenereerde inhoud is mogelijk onjuist.">
              <a:extLst>
                <a:ext uri="{FF2B5EF4-FFF2-40B4-BE49-F238E27FC236}">
                  <a16:creationId xmlns:a16="http://schemas.microsoft.com/office/drawing/2014/main" id="{FEE25603-5B32-17FA-E8B3-637CCC418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7" name="Tekstvak 6">
              <a:extLst>
                <a:ext uri="{FF2B5EF4-FFF2-40B4-BE49-F238E27FC236}">
                  <a16:creationId xmlns:a16="http://schemas.microsoft.com/office/drawing/2014/main" id="{08B0423B-18DA-48E5-9DA0-5FE37DCF701F}"/>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Does your tool </a:t>
              </a:r>
            </a:p>
            <a:p>
              <a:pPr algn="ctr">
                <a:lnSpc>
                  <a:spcPct val="150000"/>
                </a:lnSpc>
              </a:pPr>
              <a:r>
                <a:rPr lang="nl-NL"/>
                <a:t>support Types?</a:t>
              </a:r>
            </a:p>
          </p:txBody>
        </p:sp>
      </p:grpSp>
    </p:spTree>
    <p:extLst>
      <p:ext uri="{BB962C8B-B14F-4D97-AF65-F5344CB8AC3E}">
        <p14:creationId xmlns:p14="http://schemas.microsoft.com/office/powerpoint/2010/main" val="73822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AAA06C7-B642-9F03-2A04-72FDDAD04066}"/>
              </a:ext>
            </a:extLst>
          </p:cNvPr>
          <p:cNvSpPr>
            <a:spLocks noGrp="1"/>
          </p:cNvSpPr>
          <p:nvPr>
            <p:ph type="body" sz="quarter" idx="10"/>
          </p:nvPr>
        </p:nvSpPr>
        <p:spPr/>
        <p:txBody>
          <a:bodyPr/>
          <a:lstStyle/>
          <a:p>
            <a:r>
              <a:rPr lang="nl-NL"/>
              <a:t>MATERIAL</a:t>
            </a:r>
          </a:p>
        </p:txBody>
      </p:sp>
      <p:sp>
        <p:nvSpPr>
          <p:cNvPr id="4" name="Tekstvak 3">
            <a:extLst>
              <a:ext uri="{FF2B5EF4-FFF2-40B4-BE49-F238E27FC236}">
                <a16:creationId xmlns:a16="http://schemas.microsoft.com/office/drawing/2014/main" id="{421A1FEB-F4A1-DBA4-C0F7-DDBA50C81697}"/>
              </a:ext>
            </a:extLst>
          </p:cNvPr>
          <p:cNvSpPr txBox="1"/>
          <p:nvPr/>
        </p:nvSpPr>
        <p:spPr>
          <a:xfrm>
            <a:off x="4464424" y="1738153"/>
            <a:ext cx="7549776" cy="2550698"/>
          </a:xfrm>
          <a:prstGeom prst="rect">
            <a:avLst/>
          </a:prstGeom>
          <a:noFill/>
        </p:spPr>
        <p:txBody>
          <a:bodyPr wrap="square" rtlCol="0">
            <a:spAutoFit/>
          </a:bodyPr>
          <a:lstStyle/>
          <a:p>
            <a:pPr>
              <a:lnSpc>
                <a:spcPct val="150000"/>
              </a:lnSpc>
            </a:pPr>
            <a:r>
              <a:rPr lang="nl-NL"/>
              <a:t>MAT01: brickwork</a:t>
            </a:r>
          </a:p>
          <a:p>
            <a:pPr marL="285750" indent="-285750">
              <a:lnSpc>
                <a:spcPct val="150000"/>
              </a:lnSpc>
              <a:buFont typeface="Arial" panose="020B0604020202020204" pitchFamily="34" charset="0"/>
              <a:buChar char="•"/>
            </a:pPr>
            <a:r>
              <a:rPr lang="nl-NL"/>
              <a:t>A wall named brickwork should have bricks in the materialname</a:t>
            </a:r>
          </a:p>
          <a:p>
            <a:pPr>
              <a:lnSpc>
                <a:spcPct val="150000"/>
              </a:lnSpc>
            </a:pPr>
            <a:r>
              <a:rPr lang="nl-NL"/>
              <a:t>MAT02:</a:t>
            </a:r>
          </a:p>
          <a:p>
            <a:pPr marL="285750" indent="-285750">
              <a:lnSpc>
                <a:spcPct val="150000"/>
              </a:lnSpc>
              <a:buFont typeface="Arial" panose="020B0604020202020204" pitchFamily="34" charset="0"/>
              <a:buChar char="•"/>
            </a:pPr>
            <a:r>
              <a:rPr lang="nl-NL"/>
              <a:t>A wall with brickwork in its should have bricks in the materialname</a:t>
            </a:r>
          </a:p>
          <a:p>
            <a:pPr>
              <a:lnSpc>
                <a:spcPct val="150000"/>
              </a:lnSpc>
            </a:pPr>
            <a:r>
              <a:rPr lang="nl-NL"/>
              <a:t>MAT03:</a:t>
            </a:r>
          </a:p>
          <a:p>
            <a:pPr marL="285750" indent="-285750">
              <a:lnSpc>
                <a:spcPct val="150000"/>
              </a:lnSpc>
              <a:buFont typeface="Arial" panose="020B0604020202020204" pitchFamily="34" charset="0"/>
              <a:buChar char="•"/>
            </a:pPr>
            <a:r>
              <a:rPr lang="nl-NL"/>
              <a:t>If a material is prefabricated, it should be assembled in a factory</a:t>
            </a:r>
          </a:p>
        </p:txBody>
      </p:sp>
      <p:grpSp>
        <p:nvGrpSpPr>
          <p:cNvPr id="5" name="Groep 4">
            <a:extLst>
              <a:ext uri="{FF2B5EF4-FFF2-40B4-BE49-F238E27FC236}">
                <a16:creationId xmlns:a16="http://schemas.microsoft.com/office/drawing/2014/main" id="{DC3B1A4E-A5DF-0539-D2D6-7BEFA19E60D7}"/>
              </a:ext>
            </a:extLst>
          </p:cNvPr>
          <p:cNvGrpSpPr/>
          <p:nvPr/>
        </p:nvGrpSpPr>
        <p:grpSpPr>
          <a:xfrm rot="20655493">
            <a:off x="2188371" y="4524731"/>
            <a:ext cx="3102194" cy="2235818"/>
            <a:chOff x="7982986" y="4169460"/>
            <a:chExt cx="3102194" cy="2235818"/>
          </a:xfrm>
        </p:grpSpPr>
        <p:pic>
          <p:nvPicPr>
            <p:cNvPr id="6" name="Afbeelding 5" descr="Afbeelding met schermopname, schets, kunst&#10;&#10;Door AI gegenereerde inhoud is mogelijk onjuist.">
              <a:extLst>
                <a:ext uri="{FF2B5EF4-FFF2-40B4-BE49-F238E27FC236}">
                  <a16:creationId xmlns:a16="http://schemas.microsoft.com/office/drawing/2014/main" id="{402F4B60-9A90-AEBE-833C-CCE31BEAE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7" name="Tekstvak 6">
              <a:extLst>
                <a:ext uri="{FF2B5EF4-FFF2-40B4-BE49-F238E27FC236}">
                  <a16:creationId xmlns:a16="http://schemas.microsoft.com/office/drawing/2014/main" id="{C4C566F9-A12E-C943-39DA-143606C50D1A}"/>
                </a:ext>
              </a:extLst>
            </p:cNvPr>
            <p:cNvSpPr txBox="1"/>
            <p:nvPr/>
          </p:nvSpPr>
          <p:spPr>
            <a:xfrm rot="674264">
              <a:off x="8098439" y="4169460"/>
              <a:ext cx="2986741" cy="888705"/>
            </a:xfrm>
            <a:prstGeom prst="rect">
              <a:avLst/>
            </a:prstGeom>
            <a:noFill/>
          </p:spPr>
          <p:txBody>
            <a:bodyPr wrap="square" rtlCol="0">
              <a:spAutoFit/>
            </a:bodyPr>
            <a:lstStyle/>
            <a:p>
              <a:pPr algn="ctr">
                <a:lnSpc>
                  <a:spcPct val="150000"/>
                </a:lnSpc>
              </a:pPr>
              <a:r>
                <a:rPr lang="nl-NL"/>
                <a:t>Did you know Naa.K.T. is on the bSDD in English?</a:t>
              </a:r>
            </a:p>
          </p:txBody>
        </p:sp>
      </p:grpSp>
    </p:spTree>
    <p:extLst>
      <p:ext uri="{BB962C8B-B14F-4D97-AF65-F5344CB8AC3E}">
        <p14:creationId xmlns:p14="http://schemas.microsoft.com/office/powerpoint/2010/main" val="46633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BD68DFA0-5532-4685-9D33-3BA0DEB0127B}"/>
              </a:ext>
            </a:extLst>
          </p:cNvPr>
          <p:cNvSpPr txBox="1"/>
          <p:nvPr/>
        </p:nvSpPr>
        <p:spPr>
          <a:xfrm>
            <a:off x="6172330" y="706083"/>
            <a:ext cx="4624251" cy="923330"/>
          </a:xfrm>
          <a:prstGeom prst="rect">
            <a:avLst/>
          </a:prstGeom>
          <a:noFill/>
        </p:spPr>
        <p:txBody>
          <a:bodyPr wrap="square" rtlCol="0">
            <a:spAutoFit/>
          </a:bodyPr>
          <a:lstStyle/>
          <a:p>
            <a:r>
              <a:rPr lang="nl-NL" sz="5400" u="sng">
                <a:latin typeface="Playfair Display Medium"/>
              </a:rPr>
              <a:t>Menno Mekes</a:t>
            </a:r>
          </a:p>
        </p:txBody>
      </p:sp>
      <p:pic>
        <p:nvPicPr>
          <p:cNvPr id="3" name="Afbeelding 2" descr="Afbeelding met persoon, kleding, Menselijk gezicht, kamerplant&#10;&#10;Automatisch gegenereerde beschrijving">
            <a:extLst>
              <a:ext uri="{FF2B5EF4-FFF2-40B4-BE49-F238E27FC236}">
                <a16:creationId xmlns:a16="http://schemas.microsoft.com/office/drawing/2014/main" id="{DD1E21C0-9875-5D97-3755-B9C2E0CFE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5" name="Tekstvak 4">
            <a:extLst>
              <a:ext uri="{FF2B5EF4-FFF2-40B4-BE49-F238E27FC236}">
                <a16:creationId xmlns:a16="http://schemas.microsoft.com/office/drawing/2014/main" id="{FB57CCF5-A7E6-7777-6A66-BAAFE0C66AF3}"/>
              </a:ext>
            </a:extLst>
          </p:cNvPr>
          <p:cNvSpPr txBox="1"/>
          <p:nvPr/>
        </p:nvSpPr>
        <p:spPr>
          <a:xfrm>
            <a:off x="6234248" y="1733469"/>
            <a:ext cx="4624251" cy="2550698"/>
          </a:xfrm>
          <a:prstGeom prst="rect">
            <a:avLst/>
          </a:prstGeom>
          <a:noFill/>
        </p:spPr>
        <p:txBody>
          <a:bodyPr wrap="square" rtlCol="0">
            <a:spAutoFit/>
          </a:bodyPr>
          <a:lstStyle/>
          <a:p>
            <a:pPr>
              <a:lnSpc>
                <a:spcPct val="150000"/>
              </a:lnSpc>
            </a:pPr>
            <a:r>
              <a:rPr lang="nl-NL"/>
              <a:t>Building engineer who loves architecture.</a:t>
            </a:r>
          </a:p>
          <a:p>
            <a:pPr>
              <a:lnSpc>
                <a:spcPct val="150000"/>
              </a:lnSpc>
            </a:pPr>
            <a:r>
              <a:rPr lang="nl-NL"/>
              <a:t>Secretary BIM base IDS expertcommittee.</a:t>
            </a:r>
          </a:p>
          <a:p>
            <a:pPr>
              <a:lnSpc>
                <a:spcPct val="150000"/>
              </a:lnSpc>
            </a:pPr>
            <a:r>
              <a:rPr lang="nl-NL"/>
              <a:t>Material namingconvention Naa.K.T.</a:t>
            </a:r>
          </a:p>
          <a:p>
            <a:pPr>
              <a:lnSpc>
                <a:spcPct val="150000"/>
              </a:lnSpc>
            </a:pPr>
            <a:r>
              <a:rPr lang="nl-NL"/>
              <a:t>ILS voor ruimten in de omgevingswet.</a:t>
            </a:r>
          </a:p>
          <a:p>
            <a:pPr>
              <a:lnSpc>
                <a:spcPct val="150000"/>
              </a:lnSpc>
            </a:pPr>
            <a:r>
              <a:rPr lang="nl-NL"/>
              <a:t>buildingSMART ambassador/jury/SSG.</a:t>
            </a:r>
          </a:p>
          <a:p>
            <a:pPr>
              <a:lnSpc>
                <a:spcPct val="150000"/>
              </a:lnSpc>
            </a:pPr>
            <a:r>
              <a:rPr lang="nl-NL"/>
              <a:t>BIMvoice trainer.</a:t>
            </a:r>
          </a:p>
        </p:txBody>
      </p:sp>
      <p:pic>
        <p:nvPicPr>
          <p:cNvPr id="7" name="Afbeelding 6" descr="Afbeelding met logo, symbool, Lettertype, Graphics&#10;&#10;Automatisch gegenereerde beschrijving">
            <a:extLst>
              <a:ext uri="{FF2B5EF4-FFF2-40B4-BE49-F238E27FC236}">
                <a16:creationId xmlns:a16="http://schemas.microsoft.com/office/drawing/2014/main" id="{9018B6CF-218F-E3E2-3E32-98CAA53EC22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36730" y="4457721"/>
            <a:ext cx="1719702" cy="1719702"/>
          </a:xfrm>
          <a:prstGeom prst="rect">
            <a:avLst/>
          </a:prstGeom>
        </p:spPr>
      </p:pic>
      <p:pic>
        <p:nvPicPr>
          <p:cNvPr id="8" name="Picture 11" descr="Shape&#10;&#10;Description automatically generated with medium confidence">
            <a:extLst>
              <a:ext uri="{FF2B5EF4-FFF2-40B4-BE49-F238E27FC236}">
                <a16:creationId xmlns:a16="http://schemas.microsoft.com/office/drawing/2014/main" id="{867795D8-57A1-5248-CA2A-D21714D1B7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4248" y="4853356"/>
            <a:ext cx="3539432" cy="923330"/>
          </a:xfrm>
          <a:prstGeom prst="rect">
            <a:avLst/>
          </a:prstGeom>
        </p:spPr>
      </p:pic>
    </p:spTree>
    <p:extLst>
      <p:ext uri="{BB962C8B-B14F-4D97-AF65-F5344CB8AC3E}">
        <p14:creationId xmlns:p14="http://schemas.microsoft.com/office/powerpoint/2010/main" val="3585061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9920D47-5756-0352-F548-B76E1EDEB92A}"/>
              </a:ext>
            </a:extLst>
          </p:cNvPr>
          <p:cNvSpPr>
            <a:spLocks noGrp="1"/>
          </p:cNvSpPr>
          <p:nvPr>
            <p:ph type="body" sz="quarter" idx="10"/>
          </p:nvPr>
        </p:nvSpPr>
        <p:spPr/>
        <p:txBody>
          <a:bodyPr/>
          <a:lstStyle/>
          <a:p>
            <a:r>
              <a:rPr lang="nl-NL"/>
              <a:t>PARTOF</a:t>
            </a:r>
          </a:p>
        </p:txBody>
      </p:sp>
      <p:sp>
        <p:nvSpPr>
          <p:cNvPr id="4" name="Tekstvak 3">
            <a:extLst>
              <a:ext uri="{FF2B5EF4-FFF2-40B4-BE49-F238E27FC236}">
                <a16:creationId xmlns:a16="http://schemas.microsoft.com/office/drawing/2014/main" id="{2ACCC8E5-6FA9-D8B5-7555-56DF90BD7063}"/>
              </a:ext>
            </a:extLst>
          </p:cNvPr>
          <p:cNvSpPr txBox="1"/>
          <p:nvPr/>
        </p:nvSpPr>
        <p:spPr>
          <a:xfrm>
            <a:off x="4464424" y="1738153"/>
            <a:ext cx="7549776" cy="3381695"/>
          </a:xfrm>
          <a:prstGeom prst="rect">
            <a:avLst/>
          </a:prstGeom>
          <a:noFill/>
        </p:spPr>
        <p:txBody>
          <a:bodyPr wrap="square" rtlCol="0">
            <a:spAutoFit/>
          </a:bodyPr>
          <a:lstStyle/>
          <a:p>
            <a:pPr>
              <a:lnSpc>
                <a:spcPct val="150000"/>
              </a:lnSpc>
            </a:pPr>
            <a:r>
              <a:rPr lang="nl-NL"/>
              <a:t>PO01: IfcDistributionSystem</a:t>
            </a:r>
          </a:p>
          <a:p>
            <a:pPr marL="285750" indent="-285750">
              <a:lnSpc>
                <a:spcPct val="150000"/>
              </a:lnSpc>
              <a:buFont typeface="Arial" panose="020B0604020202020204" pitchFamily="34" charset="0"/>
              <a:buChar char="•"/>
            </a:pPr>
            <a:r>
              <a:rPr lang="nl-NL"/>
              <a:t>All MEP objects should be part of an IfcDistributionSystem</a:t>
            </a:r>
          </a:p>
          <a:p>
            <a:pPr>
              <a:lnSpc>
                <a:spcPct val="150000"/>
              </a:lnSpc>
            </a:pPr>
            <a:r>
              <a:rPr lang="nl-NL"/>
              <a:t>PO02: SmokeSensor</a:t>
            </a:r>
          </a:p>
          <a:p>
            <a:pPr marL="285750" indent="-285750">
              <a:lnSpc>
                <a:spcPct val="150000"/>
              </a:lnSpc>
              <a:buFont typeface="Arial" panose="020B0604020202020204" pitchFamily="34" charset="0"/>
              <a:buChar char="•"/>
            </a:pPr>
            <a:r>
              <a:rPr lang="nl-NL"/>
              <a:t>A smokesensor should be in a space</a:t>
            </a:r>
          </a:p>
          <a:p>
            <a:pPr>
              <a:lnSpc>
                <a:spcPct val="150000"/>
              </a:lnSpc>
            </a:pPr>
            <a:r>
              <a:rPr lang="nl-NL"/>
              <a:t>PO03: IfcBuilding</a:t>
            </a:r>
          </a:p>
          <a:p>
            <a:pPr marL="285750" indent="-285750">
              <a:lnSpc>
                <a:spcPct val="150000"/>
              </a:lnSpc>
              <a:buFont typeface="Arial" panose="020B0604020202020204" pitchFamily="34" charset="0"/>
              <a:buChar char="•"/>
            </a:pPr>
            <a:r>
              <a:rPr lang="nl-NL"/>
              <a:t>A building must be built on a site</a:t>
            </a:r>
          </a:p>
          <a:p>
            <a:pPr>
              <a:lnSpc>
                <a:spcPct val="150000"/>
              </a:lnSpc>
            </a:pPr>
            <a:r>
              <a:rPr lang="nl-NL"/>
              <a:t>PO04: IfcDoor</a:t>
            </a:r>
          </a:p>
          <a:p>
            <a:pPr marL="285750" indent="-285750">
              <a:lnSpc>
                <a:spcPct val="150000"/>
              </a:lnSpc>
              <a:buFont typeface="Arial" panose="020B0604020202020204" pitchFamily="34" charset="0"/>
              <a:buChar char="•"/>
            </a:pPr>
            <a:r>
              <a:rPr lang="nl-NL"/>
              <a:t>A Door should fill an opening in a wall</a:t>
            </a:r>
          </a:p>
        </p:txBody>
      </p:sp>
      <p:grpSp>
        <p:nvGrpSpPr>
          <p:cNvPr id="5" name="Groep 4">
            <a:extLst>
              <a:ext uri="{FF2B5EF4-FFF2-40B4-BE49-F238E27FC236}">
                <a16:creationId xmlns:a16="http://schemas.microsoft.com/office/drawing/2014/main" id="{E3913EDC-74BB-FF94-1471-B5BCF6C67E09}"/>
              </a:ext>
            </a:extLst>
          </p:cNvPr>
          <p:cNvGrpSpPr/>
          <p:nvPr/>
        </p:nvGrpSpPr>
        <p:grpSpPr>
          <a:xfrm rot="802249">
            <a:off x="1532837" y="4109084"/>
            <a:ext cx="3102193" cy="2235819"/>
            <a:chOff x="7982987" y="4169459"/>
            <a:chExt cx="3102193" cy="2235819"/>
          </a:xfrm>
        </p:grpSpPr>
        <p:pic>
          <p:nvPicPr>
            <p:cNvPr id="6" name="Afbeelding 5" descr="Afbeelding met schermopname, schets, kunst&#10;&#10;Door AI gegenereerde inhoud is mogelijk onjuist.">
              <a:extLst>
                <a:ext uri="{FF2B5EF4-FFF2-40B4-BE49-F238E27FC236}">
                  <a16:creationId xmlns:a16="http://schemas.microsoft.com/office/drawing/2014/main" id="{6995300E-E953-D2BD-46E8-6079C4414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7" y="4196873"/>
              <a:ext cx="2949289" cy="2208405"/>
            </a:xfrm>
            <a:prstGeom prst="rect">
              <a:avLst/>
            </a:prstGeom>
          </p:spPr>
        </p:pic>
        <p:sp>
          <p:nvSpPr>
            <p:cNvPr id="7" name="Tekstvak 6">
              <a:extLst>
                <a:ext uri="{FF2B5EF4-FFF2-40B4-BE49-F238E27FC236}">
                  <a16:creationId xmlns:a16="http://schemas.microsoft.com/office/drawing/2014/main" id="{11B5509C-BABD-BA9D-911C-7CAC285DD896}"/>
                </a:ext>
              </a:extLst>
            </p:cNvPr>
            <p:cNvSpPr txBox="1"/>
            <p:nvPr/>
          </p:nvSpPr>
          <p:spPr>
            <a:xfrm rot="674264">
              <a:off x="8098439" y="4169459"/>
              <a:ext cx="2986741" cy="888705"/>
            </a:xfrm>
            <a:prstGeom prst="rect">
              <a:avLst/>
            </a:prstGeom>
            <a:noFill/>
          </p:spPr>
          <p:txBody>
            <a:bodyPr wrap="square" rtlCol="0">
              <a:spAutoFit/>
            </a:bodyPr>
            <a:lstStyle/>
            <a:p>
              <a:pPr algn="ctr">
                <a:lnSpc>
                  <a:spcPct val="150000"/>
                </a:lnSpc>
              </a:pPr>
              <a:r>
                <a:rPr lang="nl-NL"/>
                <a:t>You are an IfcMember</a:t>
              </a:r>
            </a:p>
            <a:p>
              <a:pPr algn="ctr">
                <a:lnSpc>
                  <a:spcPct val="150000"/>
                </a:lnSpc>
              </a:pPr>
              <a:r>
                <a:rPr lang="nl-NL"/>
                <a:t>PartOf buildingSMART!</a:t>
              </a:r>
            </a:p>
          </p:txBody>
        </p:sp>
      </p:grpSp>
    </p:spTree>
    <p:extLst>
      <p:ext uri="{BB962C8B-B14F-4D97-AF65-F5344CB8AC3E}">
        <p14:creationId xmlns:p14="http://schemas.microsoft.com/office/powerpoint/2010/main" val="3776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par>
                          <p:cTn id="13" fill="hold">
                            <p:stCondLst>
                              <p:cond delay="1000"/>
                            </p:stCondLst>
                            <p:childTnLst>
                              <p:par>
                                <p:cTn id="14" presetID="26" presetClass="emph" presetSubtype="0" fill="hold" nodeType="afterEffect">
                                  <p:stCondLst>
                                    <p:cond delay="0"/>
                                  </p:stCondLst>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6" presetClass="emph" presetSubtype="0" fill="hold" nodeType="afterEffect">
                                  <p:stCondLst>
                                    <p:cond delay="0"/>
                                  </p:stCondLst>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F148EF7-4F92-06C0-53CB-20E0010787D2}"/>
              </a:ext>
            </a:extLst>
          </p:cNvPr>
          <p:cNvSpPr>
            <a:spLocks noGrp="1"/>
          </p:cNvSpPr>
          <p:nvPr>
            <p:ph type="body" sz="quarter" idx="10"/>
          </p:nvPr>
        </p:nvSpPr>
        <p:spPr/>
        <p:txBody>
          <a:bodyPr/>
          <a:lstStyle/>
          <a:p>
            <a:r>
              <a:rPr lang="nl-NL"/>
              <a:t>PARTY!</a:t>
            </a:r>
          </a:p>
        </p:txBody>
      </p:sp>
      <p:sp>
        <p:nvSpPr>
          <p:cNvPr id="5" name="Tekstvak 4">
            <a:extLst>
              <a:ext uri="{FF2B5EF4-FFF2-40B4-BE49-F238E27FC236}">
                <a16:creationId xmlns:a16="http://schemas.microsoft.com/office/drawing/2014/main" id="{076CE38E-45F0-E5B0-6AE2-EAE53BEFC4D6}"/>
              </a:ext>
            </a:extLst>
          </p:cNvPr>
          <p:cNvSpPr txBox="1"/>
          <p:nvPr/>
        </p:nvSpPr>
        <p:spPr>
          <a:xfrm>
            <a:off x="4464424" y="2036311"/>
            <a:ext cx="6798832" cy="2785378"/>
          </a:xfrm>
          <a:prstGeom prst="rect">
            <a:avLst/>
          </a:prstGeom>
          <a:noFill/>
        </p:spPr>
        <p:txBody>
          <a:bodyPr wrap="square" rtlCol="0">
            <a:spAutoFit/>
          </a:bodyPr>
          <a:lstStyle/>
          <a:p>
            <a:pPr>
              <a:lnSpc>
                <a:spcPct val="150000"/>
              </a:lnSpc>
            </a:pPr>
            <a:r>
              <a:rPr lang="nl-NL" sz="4000"/>
              <a:t>BINGO!</a:t>
            </a:r>
          </a:p>
          <a:p>
            <a:pPr>
              <a:lnSpc>
                <a:spcPct val="150000"/>
              </a:lnSpc>
            </a:pPr>
            <a:r>
              <a:rPr lang="nl-NL" sz="4000"/>
              <a:t>Turn in your scorecards.</a:t>
            </a:r>
          </a:p>
          <a:p>
            <a:pPr>
              <a:lnSpc>
                <a:spcPct val="150000"/>
              </a:lnSpc>
            </a:pPr>
            <a:r>
              <a:rPr lang="nl-NL" sz="4000"/>
              <a:t>What tool scored best?</a:t>
            </a:r>
          </a:p>
        </p:txBody>
      </p:sp>
      <p:grpSp>
        <p:nvGrpSpPr>
          <p:cNvPr id="6" name="Groep 5">
            <a:extLst>
              <a:ext uri="{FF2B5EF4-FFF2-40B4-BE49-F238E27FC236}">
                <a16:creationId xmlns:a16="http://schemas.microsoft.com/office/drawing/2014/main" id="{AFB10406-DE25-1497-E3DA-E26B48DBAF93}"/>
              </a:ext>
            </a:extLst>
          </p:cNvPr>
          <p:cNvGrpSpPr/>
          <p:nvPr/>
        </p:nvGrpSpPr>
        <p:grpSpPr>
          <a:xfrm rot="177828">
            <a:off x="8793630" y="523475"/>
            <a:ext cx="3102194" cy="2208405"/>
            <a:chOff x="7982986" y="4196873"/>
            <a:chExt cx="3102194" cy="2208405"/>
          </a:xfrm>
        </p:grpSpPr>
        <p:pic>
          <p:nvPicPr>
            <p:cNvPr id="7" name="Afbeelding 6" descr="Afbeelding met schermopname, schets, kunst&#10;&#10;Door AI gegenereerde inhoud is mogelijk onjuist.">
              <a:extLst>
                <a:ext uri="{FF2B5EF4-FFF2-40B4-BE49-F238E27FC236}">
                  <a16:creationId xmlns:a16="http://schemas.microsoft.com/office/drawing/2014/main" id="{EC3620C7-0ED0-5F01-88D5-F3FBE0435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9976">
              <a:off x="7982986" y="4196873"/>
              <a:ext cx="2949289" cy="2208405"/>
            </a:xfrm>
            <a:prstGeom prst="rect">
              <a:avLst/>
            </a:prstGeom>
          </p:spPr>
        </p:pic>
        <p:sp>
          <p:nvSpPr>
            <p:cNvPr id="8" name="Tekstvak 7">
              <a:extLst>
                <a:ext uri="{FF2B5EF4-FFF2-40B4-BE49-F238E27FC236}">
                  <a16:creationId xmlns:a16="http://schemas.microsoft.com/office/drawing/2014/main" id="{AB96AB77-0880-C609-CBB2-EC634B9CA6BF}"/>
                </a:ext>
              </a:extLst>
            </p:cNvPr>
            <p:cNvSpPr txBox="1"/>
            <p:nvPr/>
          </p:nvSpPr>
          <p:spPr>
            <a:xfrm rot="674264">
              <a:off x="8098439" y="4377209"/>
              <a:ext cx="2986741" cy="473206"/>
            </a:xfrm>
            <a:prstGeom prst="rect">
              <a:avLst/>
            </a:prstGeom>
            <a:noFill/>
          </p:spPr>
          <p:txBody>
            <a:bodyPr wrap="square" rtlCol="0">
              <a:spAutoFit/>
            </a:bodyPr>
            <a:lstStyle/>
            <a:p>
              <a:pPr algn="ctr">
                <a:lnSpc>
                  <a:spcPct val="150000"/>
                </a:lnSpc>
              </a:pPr>
              <a:r>
                <a:rPr lang="nl-NL"/>
                <a:t>Interoperability FTW!</a:t>
              </a:r>
            </a:p>
          </p:txBody>
        </p:sp>
      </p:grpSp>
      <p:pic>
        <p:nvPicPr>
          <p:cNvPr id="9" name="Afbeelding 8">
            <a:extLst>
              <a:ext uri="{FF2B5EF4-FFF2-40B4-BE49-F238E27FC236}">
                <a16:creationId xmlns:a16="http://schemas.microsoft.com/office/drawing/2014/main" id="{0F310510-576D-7BA0-D3CF-3835517B1D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7552" y="2584277"/>
            <a:ext cx="2185588" cy="2185588"/>
          </a:xfrm>
          <a:prstGeom prst="rect">
            <a:avLst/>
          </a:prstGeom>
        </p:spPr>
      </p:pic>
    </p:spTree>
    <p:extLst>
      <p:ext uri="{BB962C8B-B14F-4D97-AF65-F5344CB8AC3E}">
        <p14:creationId xmlns:p14="http://schemas.microsoft.com/office/powerpoint/2010/main" val="132226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5EBF69C0-E218-AF63-B3B0-F4FC39DE3E6B}"/>
              </a:ext>
            </a:extLst>
          </p:cNvPr>
          <p:cNvSpPr>
            <a:spLocks noGrp="1"/>
          </p:cNvSpPr>
          <p:nvPr>
            <p:ph type="body" sz="quarter" idx="10"/>
          </p:nvPr>
        </p:nvSpPr>
        <p:spPr>
          <a:xfrm>
            <a:off x="445168" y="1456660"/>
            <a:ext cx="3844510" cy="5401340"/>
          </a:xfrm>
        </p:spPr>
        <p:txBody>
          <a:bodyPr/>
          <a:lstStyle/>
          <a:p>
            <a:r>
              <a:rPr lang="nl-NL"/>
              <a:t>Create IDS</a:t>
            </a:r>
          </a:p>
          <a:p>
            <a:r>
              <a:rPr lang="nl-NL"/>
              <a:t>Validate IFC</a:t>
            </a:r>
          </a:p>
          <a:p>
            <a:r>
              <a:rPr lang="nl-NL"/>
              <a:t>Score the tool</a:t>
            </a:r>
          </a:p>
        </p:txBody>
      </p:sp>
      <p:grpSp>
        <p:nvGrpSpPr>
          <p:cNvPr id="5" name="Groep 4">
            <a:extLst>
              <a:ext uri="{FF2B5EF4-FFF2-40B4-BE49-F238E27FC236}">
                <a16:creationId xmlns:a16="http://schemas.microsoft.com/office/drawing/2014/main" id="{475185F6-86E2-8D05-613E-A569A1961818}"/>
              </a:ext>
            </a:extLst>
          </p:cNvPr>
          <p:cNvGrpSpPr/>
          <p:nvPr/>
        </p:nvGrpSpPr>
        <p:grpSpPr>
          <a:xfrm>
            <a:off x="4756484" y="746797"/>
            <a:ext cx="6990348" cy="5043688"/>
            <a:chOff x="5501029" y="602418"/>
            <a:chExt cx="6458359" cy="5043688"/>
          </a:xfrm>
        </p:grpSpPr>
        <p:sp>
          <p:nvSpPr>
            <p:cNvPr id="3" name="Tekstvak 2">
              <a:extLst>
                <a:ext uri="{FF2B5EF4-FFF2-40B4-BE49-F238E27FC236}">
                  <a16:creationId xmlns:a16="http://schemas.microsoft.com/office/drawing/2014/main" id="{4F206A82-354D-540B-D7A9-2DE9A7320D12}"/>
                </a:ext>
              </a:extLst>
            </p:cNvPr>
            <p:cNvSpPr txBox="1"/>
            <p:nvPr/>
          </p:nvSpPr>
          <p:spPr>
            <a:xfrm>
              <a:off x="6788626" y="602418"/>
              <a:ext cx="5170762" cy="5043688"/>
            </a:xfrm>
            <a:prstGeom prst="rect">
              <a:avLst/>
            </a:prstGeom>
            <a:noFill/>
          </p:spPr>
          <p:txBody>
            <a:bodyPr wrap="square" rtlCol="0">
              <a:spAutoFit/>
            </a:bodyPr>
            <a:lstStyle/>
            <a:p>
              <a:pPr>
                <a:lnSpc>
                  <a:spcPct val="150000"/>
                </a:lnSpc>
              </a:pPr>
              <a:r>
                <a:rPr lang="nl-NL"/>
                <a:t>Workshop agenda:</a:t>
              </a:r>
            </a:p>
            <a:p>
              <a:pPr>
                <a:lnSpc>
                  <a:spcPct val="150000"/>
                </a:lnSpc>
              </a:pPr>
              <a:r>
                <a:rPr lang="nl-NL"/>
                <a:t>Intro</a:t>
              </a:r>
            </a:p>
            <a:p>
              <a:pPr marL="285750" indent="-285750">
                <a:lnSpc>
                  <a:spcPct val="150000"/>
                </a:lnSpc>
                <a:buFontTx/>
                <a:buChar char="-"/>
              </a:pPr>
              <a:r>
                <a:rPr lang="nl-NL" err="1"/>
                <a:t>Handing</a:t>
              </a:r>
              <a:r>
                <a:rPr lang="nl-NL"/>
                <a:t> out scorecards, </a:t>
              </a:r>
              <a:r>
                <a:rPr lang="nl-NL" err="1"/>
                <a:t>specifications</a:t>
              </a:r>
              <a:r>
                <a:rPr lang="nl-NL"/>
                <a:t> </a:t>
              </a:r>
              <a:r>
                <a:rPr lang="nl-NL" err="1"/>
                <a:t>and</a:t>
              </a:r>
              <a:r>
                <a:rPr lang="nl-NL"/>
                <a:t> </a:t>
              </a:r>
              <a:r>
                <a:rPr lang="nl-NL" err="1"/>
                <a:t>downloading</a:t>
              </a:r>
              <a:r>
                <a:rPr lang="nl-NL"/>
                <a:t> dataset. QR-code on score-cards.</a:t>
              </a:r>
            </a:p>
            <a:p>
              <a:pPr marL="285750" indent="-285750">
                <a:lnSpc>
                  <a:spcPct val="150000"/>
                </a:lnSpc>
                <a:buFontTx/>
                <a:buChar char="-"/>
              </a:pPr>
              <a:r>
                <a:rPr lang="nl-NL"/>
                <a:t>Tour </a:t>
              </a:r>
              <a:r>
                <a:rPr lang="nl-NL" err="1"/>
                <a:t>through</a:t>
              </a:r>
              <a:r>
                <a:rPr lang="nl-NL"/>
                <a:t> </a:t>
              </a:r>
              <a:r>
                <a:rPr lang="nl-NL" err="1"/>
                <a:t>the</a:t>
              </a:r>
              <a:r>
                <a:rPr lang="nl-NL"/>
                <a:t> model</a:t>
              </a:r>
            </a:p>
            <a:p>
              <a:pPr marL="285750" indent="-285750">
                <a:lnSpc>
                  <a:spcPct val="150000"/>
                </a:lnSpc>
                <a:buFontTx/>
                <a:buChar char="-"/>
              </a:pPr>
              <a:r>
                <a:rPr lang="nl-NL"/>
                <a:t>Workshop </a:t>
              </a:r>
              <a:r>
                <a:rPr lang="nl-NL" err="1"/>
                <a:t>instructions</a:t>
              </a:r>
              <a:endParaRPr lang="nl-NL"/>
            </a:p>
            <a:p>
              <a:pPr>
                <a:lnSpc>
                  <a:spcPct val="150000"/>
                </a:lnSpc>
              </a:pPr>
              <a:r>
                <a:rPr lang="nl-NL"/>
                <a:t>workshop</a:t>
              </a:r>
            </a:p>
            <a:p>
              <a:pPr marL="285750" indent="-285750">
                <a:lnSpc>
                  <a:spcPct val="150000"/>
                </a:lnSpc>
                <a:buFontTx/>
                <a:buChar char="-"/>
              </a:pPr>
              <a:r>
                <a:rPr lang="nl-NL" err="1"/>
                <a:t>Create</a:t>
              </a:r>
              <a:r>
                <a:rPr lang="nl-NL"/>
                <a:t> </a:t>
              </a:r>
              <a:r>
                <a:rPr lang="nl-NL" err="1"/>
                <a:t>specifications</a:t>
              </a:r>
              <a:endParaRPr lang="nl-NL"/>
            </a:p>
            <a:p>
              <a:pPr marL="285750" indent="-285750">
                <a:lnSpc>
                  <a:spcPct val="150000"/>
                </a:lnSpc>
                <a:buFontTx/>
                <a:buChar char="-"/>
              </a:pPr>
              <a:r>
                <a:rPr lang="nl-NL"/>
                <a:t>Import IDS </a:t>
              </a:r>
              <a:r>
                <a:rPr lang="nl-NL" err="1"/>
                <a:t>and</a:t>
              </a:r>
              <a:r>
                <a:rPr lang="nl-NL"/>
                <a:t> </a:t>
              </a:r>
              <a:r>
                <a:rPr lang="nl-NL" err="1"/>
                <a:t>Validate</a:t>
              </a:r>
              <a:r>
                <a:rPr lang="nl-NL"/>
                <a:t> IFC </a:t>
              </a:r>
              <a:r>
                <a:rPr lang="nl-NL" err="1"/>
                <a:t>models</a:t>
              </a:r>
              <a:endParaRPr lang="nl-NL"/>
            </a:p>
            <a:p>
              <a:pPr marL="285750" indent="-285750">
                <a:lnSpc>
                  <a:spcPct val="150000"/>
                </a:lnSpc>
                <a:buFontTx/>
                <a:buChar char="-"/>
              </a:pPr>
              <a:r>
                <a:rPr lang="nl-NL"/>
                <a:t>Keep scores</a:t>
              </a:r>
            </a:p>
            <a:p>
              <a:pPr>
                <a:lnSpc>
                  <a:spcPct val="150000"/>
                </a:lnSpc>
              </a:pPr>
              <a:r>
                <a:rPr lang="nl-NL"/>
                <a:t>BINGO!</a:t>
              </a:r>
            </a:p>
            <a:p>
              <a:pPr>
                <a:lnSpc>
                  <a:spcPct val="150000"/>
                </a:lnSpc>
              </a:pPr>
              <a:r>
                <a:rPr lang="nl-NL"/>
                <a:t>- We have a winner</a:t>
              </a:r>
            </a:p>
          </p:txBody>
        </p:sp>
        <p:sp>
          <p:nvSpPr>
            <p:cNvPr id="4" name="Tekstvak 3">
              <a:extLst>
                <a:ext uri="{FF2B5EF4-FFF2-40B4-BE49-F238E27FC236}">
                  <a16:creationId xmlns:a16="http://schemas.microsoft.com/office/drawing/2014/main" id="{C5F60FBE-2AAF-87E5-4E6C-2A187F0634D4}"/>
                </a:ext>
              </a:extLst>
            </p:cNvPr>
            <p:cNvSpPr txBox="1"/>
            <p:nvPr/>
          </p:nvSpPr>
          <p:spPr>
            <a:xfrm>
              <a:off x="5501029" y="603257"/>
              <a:ext cx="1414601" cy="4628190"/>
            </a:xfrm>
            <a:prstGeom prst="rect">
              <a:avLst/>
            </a:prstGeom>
            <a:noFill/>
          </p:spPr>
          <p:txBody>
            <a:bodyPr wrap="square" rtlCol="0">
              <a:spAutoFit/>
            </a:bodyPr>
            <a:lstStyle/>
            <a:p>
              <a:pPr>
                <a:lnSpc>
                  <a:spcPct val="150000"/>
                </a:lnSpc>
              </a:pPr>
              <a:endParaRPr lang="nl-NL"/>
            </a:p>
            <a:p>
              <a:pPr>
                <a:lnSpc>
                  <a:spcPct val="150000"/>
                </a:lnSpc>
              </a:pPr>
              <a:r>
                <a:rPr lang="nl-NL"/>
                <a:t>11:00-11:15</a:t>
              </a:r>
            </a:p>
            <a:p>
              <a:pPr>
                <a:lnSpc>
                  <a:spcPct val="150000"/>
                </a:lnSpc>
              </a:pPr>
              <a:endParaRPr lang="nl-NL"/>
            </a:p>
            <a:p>
              <a:pPr>
                <a:lnSpc>
                  <a:spcPct val="150000"/>
                </a:lnSpc>
              </a:pPr>
              <a:endParaRPr lang="nl-NL"/>
            </a:p>
            <a:p>
              <a:pPr>
                <a:lnSpc>
                  <a:spcPct val="150000"/>
                </a:lnSpc>
              </a:pPr>
              <a:endParaRPr lang="nl-NL"/>
            </a:p>
            <a:p>
              <a:pPr>
                <a:lnSpc>
                  <a:spcPct val="150000"/>
                </a:lnSpc>
              </a:pPr>
              <a:endParaRPr lang="nl-NL"/>
            </a:p>
            <a:p>
              <a:pPr>
                <a:lnSpc>
                  <a:spcPct val="150000"/>
                </a:lnSpc>
              </a:pPr>
              <a:r>
                <a:rPr lang="nl-NL"/>
                <a:t>11:15-12:15</a:t>
              </a:r>
            </a:p>
            <a:p>
              <a:pPr>
                <a:lnSpc>
                  <a:spcPct val="150000"/>
                </a:lnSpc>
              </a:pPr>
              <a:endParaRPr lang="nl-NL"/>
            </a:p>
            <a:p>
              <a:pPr>
                <a:lnSpc>
                  <a:spcPct val="150000"/>
                </a:lnSpc>
              </a:pPr>
              <a:endParaRPr lang="nl-NL"/>
            </a:p>
            <a:p>
              <a:pPr>
                <a:lnSpc>
                  <a:spcPct val="150000"/>
                </a:lnSpc>
              </a:pPr>
              <a:endParaRPr lang="nl-NL"/>
            </a:p>
            <a:p>
              <a:pPr>
                <a:lnSpc>
                  <a:spcPct val="150000"/>
                </a:lnSpc>
              </a:pPr>
              <a:r>
                <a:rPr lang="nl-NL"/>
                <a:t>12:15-12:30</a:t>
              </a:r>
            </a:p>
          </p:txBody>
        </p:sp>
      </p:grpSp>
      <p:pic>
        <p:nvPicPr>
          <p:cNvPr id="6" name="Afbeelding 5">
            <a:extLst>
              <a:ext uri="{FF2B5EF4-FFF2-40B4-BE49-F238E27FC236}">
                <a16:creationId xmlns:a16="http://schemas.microsoft.com/office/drawing/2014/main" id="{6B6E81F4-4AE1-DA6C-9B24-8A182D74E8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5453" y="3947886"/>
            <a:ext cx="2401101" cy="2401101"/>
          </a:xfrm>
          <a:prstGeom prst="rect">
            <a:avLst/>
          </a:prstGeom>
        </p:spPr>
      </p:pic>
    </p:spTree>
    <p:extLst>
      <p:ext uri="{BB962C8B-B14F-4D97-AF65-F5344CB8AC3E}">
        <p14:creationId xmlns:p14="http://schemas.microsoft.com/office/powerpoint/2010/main" val="982569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C5FF51F-3FAC-99FE-5633-CBC3919FD996}"/>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A7471A21-5FC3-2869-D13C-5F73161589D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pic>
        <p:nvPicPr>
          <p:cNvPr id="5" name="Afbeelding 4">
            <a:extLst>
              <a:ext uri="{FF2B5EF4-FFF2-40B4-BE49-F238E27FC236}">
                <a16:creationId xmlns:a16="http://schemas.microsoft.com/office/drawing/2014/main" id="{694E191B-546D-749E-CEF0-38D2E333C661}"/>
              </a:ext>
            </a:extLst>
          </p:cNvPr>
          <p:cNvPicPr>
            <a:picLocks noChangeAspect="1"/>
          </p:cNvPicPr>
          <p:nvPr/>
        </p:nvPicPr>
        <p:blipFill>
          <a:blip r:embed="rId5"/>
          <a:stretch>
            <a:fillRect/>
          </a:stretch>
        </p:blipFill>
        <p:spPr>
          <a:xfrm>
            <a:off x="4496013" y="414110"/>
            <a:ext cx="7322377" cy="3614099"/>
          </a:xfrm>
          <a:prstGeom prst="rect">
            <a:avLst/>
          </a:prstGeom>
        </p:spPr>
      </p:pic>
      <p:sp>
        <p:nvSpPr>
          <p:cNvPr id="6" name="Tekstvak 5">
            <a:extLst>
              <a:ext uri="{FF2B5EF4-FFF2-40B4-BE49-F238E27FC236}">
                <a16:creationId xmlns:a16="http://schemas.microsoft.com/office/drawing/2014/main" id="{4ABA285B-9884-02EF-AF7E-E5B097BD09CB}"/>
              </a:ext>
            </a:extLst>
          </p:cNvPr>
          <p:cNvSpPr txBox="1"/>
          <p:nvPr/>
        </p:nvSpPr>
        <p:spPr>
          <a:xfrm>
            <a:off x="4905543" y="4142200"/>
            <a:ext cx="2816057" cy="2135200"/>
          </a:xfrm>
          <a:prstGeom prst="rect">
            <a:avLst/>
          </a:prstGeom>
          <a:noFill/>
        </p:spPr>
        <p:txBody>
          <a:bodyPr wrap="square" rtlCol="0">
            <a:spAutoFit/>
          </a:bodyPr>
          <a:lstStyle/>
          <a:p>
            <a:pPr>
              <a:lnSpc>
                <a:spcPct val="150000"/>
              </a:lnSpc>
            </a:pPr>
            <a:r>
              <a:rPr lang="nl-NL"/>
              <a:t>Download:</a:t>
            </a:r>
          </a:p>
          <a:p>
            <a:pPr marL="285750" indent="-285750">
              <a:lnSpc>
                <a:spcPct val="150000"/>
              </a:lnSpc>
              <a:buFont typeface="Wingdings" panose="05000000000000000000" pitchFamily="2" charset="2"/>
              <a:buChar char="§"/>
            </a:pPr>
            <a:r>
              <a:rPr lang="nl-NL"/>
              <a:t>IFC file</a:t>
            </a:r>
          </a:p>
          <a:p>
            <a:pPr marL="285750" indent="-285750">
              <a:lnSpc>
                <a:spcPct val="150000"/>
              </a:lnSpc>
              <a:buFont typeface="Wingdings" panose="05000000000000000000" pitchFamily="2" charset="2"/>
              <a:buChar char="§"/>
            </a:pPr>
            <a:r>
              <a:rPr lang="nl-NL"/>
              <a:t>IDS files</a:t>
            </a:r>
          </a:p>
          <a:p>
            <a:pPr marL="285750" indent="-285750">
              <a:lnSpc>
                <a:spcPct val="150000"/>
              </a:lnSpc>
              <a:buFont typeface="Wingdings" panose="05000000000000000000" pitchFamily="2" charset="2"/>
              <a:buChar char="§"/>
            </a:pPr>
            <a:r>
              <a:rPr lang="nl-NL"/>
              <a:t>Instructions</a:t>
            </a:r>
          </a:p>
          <a:p>
            <a:pPr marL="285750" indent="-285750">
              <a:lnSpc>
                <a:spcPct val="150000"/>
              </a:lnSpc>
              <a:buFont typeface="Wingdings" panose="05000000000000000000" pitchFamily="2" charset="2"/>
              <a:buChar char="§"/>
            </a:pPr>
            <a:r>
              <a:rPr lang="nl-NL"/>
              <a:t>scorecard</a:t>
            </a:r>
          </a:p>
        </p:txBody>
      </p:sp>
    </p:spTree>
    <p:extLst>
      <p:ext uri="{BB962C8B-B14F-4D97-AF65-F5344CB8AC3E}">
        <p14:creationId xmlns:p14="http://schemas.microsoft.com/office/powerpoint/2010/main" val="4259330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F6F11-0768-496E-2546-B7E49DC2DA06}"/>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403BB2C-B365-D1F2-8431-C1B691B01BBF}"/>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8A09614D-BA9F-073F-3DFA-802941130F0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sp>
        <p:nvSpPr>
          <p:cNvPr id="6" name="Tekstvak 5">
            <a:extLst>
              <a:ext uri="{FF2B5EF4-FFF2-40B4-BE49-F238E27FC236}">
                <a16:creationId xmlns:a16="http://schemas.microsoft.com/office/drawing/2014/main" id="{052A6A65-D5B9-0C33-AD83-039B51562098}"/>
              </a:ext>
            </a:extLst>
          </p:cNvPr>
          <p:cNvSpPr txBox="1"/>
          <p:nvPr/>
        </p:nvSpPr>
        <p:spPr>
          <a:xfrm>
            <a:off x="4885665" y="598900"/>
            <a:ext cx="7179335" cy="46281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nl-NL"/>
              <a:t>IDS-Bingo_Berlin ACCA.ids</a:t>
            </a:r>
          </a:p>
          <a:p>
            <a:pPr marL="742950" lvl="1" indent="-285750">
              <a:lnSpc>
                <a:spcPct val="150000"/>
              </a:lnSpc>
              <a:buFont typeface="Arial" panose="020B0604020202020204" pitchFamily="34" charset="0"/>
              <a:buChar char="•"/>
            </a:pPr>
            <a:r>
              <a:rPr lang="nl-NL"/>
              <a:t>1 IDS containing all specifications</a:t>
            </a:r>
          </a:p>
          <a:p>
            <a:pPr marL="285750" indent="-285750">
              <a:lnSpc>
                <a:spcPct val="150000"/>
              </a:lnSpc>
              <a:buFont typeface="Arial" panose="020B0604020202020204" pitchFamily="34" charset="0"/>
              <a:buChar char="•"/>
            </a:pPr>
            <a:r>
              <a:rPr lang="nl-NL"/>
              <a:t>IDS-Bingo_Berlin instructions.docx</a:t>
            </a:r>
          </a:p>
          <a:p>
            <a:pPr marL="742950" lvl="1" indent="-285750">
              <a:lnSpc>
                <a:spcPct val="150000"/>
              </a:lnSpc>
              <a:buFont typeface="Arial" panose="020B0604020202020204" pitchFamily="34" charset="0"/>
              <a:buChar char="•"/>
            </a:pPr>
            <a:r>
              <a:rPr lang="nl-NL"/>
              <a:t>Every specification as human readable including results.</a:t>
            </a:r>
          </a:p>
          <a:p>
            <a:pPr marL="285750" indent="-285750">
              <a:lnSpc>
                <a:spcPct val="150000"/>
              </a:lnSpc>
              <a:buFont typeface="Arial" panose="020B0604020202020204" pitchFamily="34" charset="0"/>
              <a:buChar char="•"/>
            </a:pPr>
            <a:r>
              <a:rPr lang="en-US"/>
              <a:t>every specification as a seperate IDS</a:t>
            </a:r>
          </a:p>
          <a:p>
            <a:pPr marL="742950" lvl="1" indent="-285750">
              <a:lnSpc>
                <a:spcPct val="150000"/>
              </a:lnSpc>
              <a:buFont typeface="Arial" panose="020B0604020202020204" pitchFamily="34" charset="0"/>
              <a:buChar char="•"/>
            </a:pPr>
            <a:r>
              <a:rPr lang="en-US"/>
              <a:t>6 specifications for the attribute facet</a:t>
            </a:r>
          </a:p>
          <a:p>
            <a:pPr marL="742950" lvl="1" indent="-285750">
              <a:lnSpc>
                <a:spcPct val="150000"/>
              </a:lnSpc>
              <a:buFont typeface="Arial" panose="020B0604020202020204" pitchFamily="34" charset="0"/>
              <a:buChar char="•"/>
            </a:pPr>
            <a:r>
              <a:rPr lang="en-US"/>
              <a:t>3 specifications for the classification facet</a:t>
            </a:r>
          </a:p>
          <a:p>
            <a:pPr marL="742950" lvl="1" indent="-285750">
              <a:lnSpc>
                <a:spcPct val="150000"/>
              </a:lnSpc>
              <a:buFont typeface="Arial" panose="020B0604020202020204" pitchFamily="34" charset="0"/>
              <a:buChar char="•"/>
            </a:pPr>
            <a:r>
              <a:rPr lang="en-US"/>
              <a:t>3 specifications for the entity facet</a:t>
            </a:r>
          </a:p>
          <a:p>
            <a:pPr marL="742950" lvl="1" indent="-285750">
              <a:lnSpc>
                <a:spcPct val="150000"/>
              </a:lnSpc>
              <a:buFont typeface="Arial" panose="020B0604020202020204" pitchFamily="34" charset="0"/>
              <a:buChar char="•"/>
            </a:pPr>
            <a:r>
              <a:rPr lang="en-US"/>
              <a:t>3 specifications for the material facet</a:t>
            </a:r>
          </a:p>
          <a:p>
            <a:pPr marL="742950" lvl="1" indent="-285750">
              <a:lnSpc>
                <a:spcPct val="150000"/>
              </a:lnSpc>
              <a:buFont typeface="Arial" panose="020B0604020202020204" pitchFamily="34" charset="0"/>
              <a:buChar char="•"/>
            </a:pPr>
            <a:r>
              <a:rPr lang="en-US"/>
              <a:t>4 specifications for the partof facet</a:t>
            </a:r>
          </a:p>
          <a:p>
            <a:pPr marL="742950" lvl="1" indent="-285750">
              <a:lnSpc>
                <a:spcPct val="150000"/>
              </a:lnSpc>
              <a:buFont typeface="Arial" panose="020B0604020202020204" pitchFamily="34" charset="0"/>
              <a:buChar char="•"/>
            </a:pPr>
            <a:r>
              <a:rPr lang="en-US"/>
              <a:t>4 specifications for the property facet</a:t>
            </a:r>
          </a:p>
        </p:txBody>
      </p:sp>
    </p:spTree>
    <p:extLst>
      <p:ext uri="{BB962C8B-B14F-4D97-AF65-F5344CB8AC3E}">
        <p14:creationId xmlns:p14="http://schemas.microsoft.com/office/powerpoint/2010/main" val="2021734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1842-572E-9FA2-2F5A-BAAE077E2675}"/>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4C80F1B0-C3D5-B507-6B82-79A30969ECC5}"/>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428B486D-3AFB-18F0-F2B1-182BFD7040D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sp>
        <p:nvSpPr>
          <p:cNvPr id="6" name="Tekstvak 5">
            <a:extLst>
              <a:ext uri="{FF2B5EF4-FFF2-40B4-BE49-F238E27FC236}">
                <a16:creationId xmlns:a16="http://schemas.microsoft.com/office/drawing/2014/main" id="{84C54239-81AB-E34C-7151-CD8B7F897DEB}"/>
              </a:ext>
            </a:extLst>
          </p:cNvPr>
          <p:cNvSpPr txBox="1"/>
          <p:nvPr/>
        </p:nvSpPr>
        <p:spPr>
          <a:xfrm>
            <a:off x="4885665" y="598900"/>
            <a:ext cx="7179335" cy="473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nl-NL"/>
              <a:t>The scorecard (double sided)</a:t>
            </a:r>
            <a:endParaRPr lang="en-US"/>
          </a:p>
        </p:txBody>
      </p:sp>
      <p:pic>
        <p:nvPicPr>
          <p:cNvPr id="9" name="Afbeelding 8">
            <a:extLst>
              <a:ext uri="{FF2B5EF4-FFF2-40B4-BE49-F238E27FC236}">
                <a16:creationId xmlns:a16="http://schemas.microsoft.com/office/drawing/2014/main" id="{CFDC8F56-E53D-2C35-4D76-0E74BA3E89AA}"/>
              </a:ext>
            </a:extLst>
          </p:cNvPr>
          <p:cNvPicPr>
            <a:picLocks noChangeAspect="1"/>
          </p:cNvPicPr>
          <p:nvPr/>
        </p:nvPicPr>
        <p:blipFill>
          <a:blip r:embed="rId5"/>
          <a:stretch>
            <a:fillRect/>
          </a:stretch>
        </p:blipFill>
        <p:spPr>
          <a:xfrm>
            <a:off x="5275569" y="1210826"/>
            <a:ext cx="6399526" cy="4436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041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33CA-0791-14FA-8FCF-C5F95F9C8884}"/>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3F3A8BA1-41ED-B4BF-5198-D68681422F57}"/>
              </a:ext>
            </a:extLst>
          </p:cNvPr>
          <p:cNvSpPr>
            <a:spLocks noGrp="1"/>
          </p:cNvSpPr>
          <p:nvPr>
            <p:ph type="body" sz="quarter" idx="10"/>
          </p:nvPr>
        </p:nvSpPr>
        <p:spPr>
          <a:xfrm>
            <a:off x="500822" y="4142200"/>
            <a:ext cx="3533978" cy="2406316"/>
          </a:xfrm>
        </p:spPr>
        <p:txBody>
          <a:bodyPr/>
          <a:lstStyle/>
          <a:p>
            <a:r>
              <a:rPr lang="nl-NL">
                <a:hlinkClick r:id="rId3">
                  <a:extLst>
                    <a:ext uri="{A12FA001-AC4F-418D-AE19-62706E023703}">
                      <ahyp:hlinkClr xmlns:ahyp="http://schemas.microsoft.com/office/drawing/2018/hyperlinkcolor" val="tx"/>
                    </a:ext>
                  </a:extLst>
                </a:hlinkClick>
              </a:rPr>
              <a:t>https://github.com/Menno Mekes/IDS-Bingo</a:t>
            </a:r>
            <a:endParaRPr lang="nl-NL"/>
          </a:p>
          <a:p>
            <a:endParaRPr lang="nl-NL"/>
          </a:p>
        </p:txBody>
      </p:sp>
      <p:pic>
        <p:nvPicPr>
          <p:cNvPr id="3" name="Afbeelding 2">
            <a:extLst>
              <a:ext uri="{FF2B5EF4-FFF2-40B4-BE49-F238E27FC236}">
                <a16:creationId xmlns:a16="http://schemas.microsoft.com/office/drawing/2014/main" id="{1FD08247-3164-59DF-8714-769EF4F1A48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3" b="593"/>
          <a:stretch/>
        </p:blipFill>
        <p:spPr>
          <a:xfrm>
            <a:off x="500822" y="414110"/>
            <a:ext cx="3533978" cy="3492047"/>
          </a:xfrm>
          <a:prstGeom prst="rect">
            <a:avLst/>
          </a:prstGeom>
        </p:spPr>
      </p:pic>
      <p:sp>
        <p:nvSpPr>
          <p:cNvPr id="6" name="Tekstvak 5">
            <a:extLst>
              <a:ext uri="{FF2B5EF4-FFF2-40B4-BE49-F238E27FC236}">
                <a16:creationId xmlns:a16="http://schemas.microsoft.com/office/drawing/2014/main" id="{E4735C39-57CB-1AB1-D7F0-CFFE909A7EDF}"/>
              </a:ext>
            </a:extLst>
          </p:cNvPr>
          <p:cNvSpPr txBox="1"/>
          <p:nvPr/>
        </p:nvSpPr>
        <p:spPr>
          <a:xfrm>
            <a:off x="4885665" y="598900"/>
            <a:ext cx="7179335" cy="4732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nl-NL"/>
              <a:t>The model</a:t>
            </a:r>
            <a:endParaRPr lang="en-US"/>
          </a:p>
        </p:txBody>
      </p:sp>
      <p:pic>
        <p:nvPicPr>
          <p:cNvPr id="4" name="Afbeelding 3">
            <a:extLst>
              <a:ext uri="{FF2B5EF4-FFF2-40B4-BE49-F238E27FC236}">
                <a16:creationId xmlns:a16="http://schemas.microsoft.com/office/drawing/2014/main" id="{C863854F-48E6-7828-3CFA-B15D4211BD6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71430" y="1339693"/>
            <a:ext cx="7179335" cy="4407611"/>
          </a:xfrm>
          <a:prstGeom prst="rect">
            <a:avLst/>
          </a:prstGeom>
        </p:spPr>
      </p:pic>
    </p:spTree>
    <p:extLst>
      <p:ext uri="{BB962C8B-B14F-4D97-AF65-F5344CB8AC3E}">
        <p14:creationId xmlns:p14="http://schemas.microsoft.com/office/powerpoint/2010/main" val="1116514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96C2-6A02-62CD-4778-4E49759AC2B1}"/>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5DD952B4-09AB-B602-1A74-688B5A186DCE}"/>
              </a:ext>
            </a:extLst>
          </p:cNvPr>
          <p:cNvSpPr>
            <a:spLocks noGrp="1"/>
          </p:cNvSpPr>
          <p:nvPr>
            <p:ph type="body" sz="quarter" idx="10"/>
          </p:nvPr>
        </p:nvSpPr>
        <p:spPr>
          <a:xfrm>
            <a:off x="445168" y="1456660"/>
            <a:ext cx="3844510" cy="5401340"/>
          </a:xfrm>
        </p:spPr>
        <p:txBody>
          <a:bodyPr/>
          <a:lstStyle/>
          <a:p>
            <a:r>
              <a:rPr lang="nl-NL"/>
              <a:t>Instructions</a:t>
            </a:r>
          </a:p>
        </p:txBody>
      </p:sp>
      <p:sp>
        <p:nvSpPr>
          <p:cNvPr id="3" name="Tekstvak 2">
            <a:extLst>
              <a:ext uri="{FF2B5EF4-FFF2-40B4-BE49-F238E27FC236}">
                <a16:creationId xmlns:a16="http://schemas.microsoft.com/office/drawing/2014/main" id="{87D33CCC-CF37-9A78-5B3D-79EB7613BC6D}"/>
              </a:ext>
            </a:extLst>
          </p:cNvPr>
          <p:cNvSpPr txBox="1"/>
          <p:nvPr/>
        </p:nvSpPr>
        <p:spPr>
          <a:xfrm>
            <a:off x="4464423" y="250357"/>
            <a:ext cx="7279105" cy="6290183"/>
          </a:xfrm>
          <a:prstGeom prst="rect">
            <a:avLst/>
          </a:prstGeom>
          <a:noFill/>
        </p:spPr>
        <p:txBody>
          <a:bodyPr wrap="square" rtlCol="0">
            <a:spAutoFit/>
          </a:bodyPr>
          <a:lstStyle/>
          <a:p>
            <a:pPr marL="285750" indent="-285750">
              <a:lnSpc>
                <a:spcPct val="150000"/>
              </a:lnSpc>
              <a:buFontTx/>
              <a:buChar char="-"/>
            </a:pPr>
            <a:r>
              <a:rPr lang="nl-NL"/>
              <a:t>Start </a:t>
            </a:r>
            <a:r>
              <a:rPr lang="nl-NL" err="1"/>
              <a:t>the</a:t>
            </a:r>
            <a:r>
              <a:rPr lang="nl-NL"/>
              <a:t> tool of </a:t>
            </a:r>
            <a:r>
              <a:rPr lang="nl-NL" err="1"/>
              <a:t>your</a:t>
            </a:r>
            <a:r>
              <a:rPr lang="nl-NL"/>
              <a:t> </a:t>
            </a:r>
            <a:r>
              <a:rPr lang="nl-NL" err="1"/>
              <a:t>preference</a:t>
            </a:r>
            <a:endParaRPr lang="nl-NL"/>
          </a:p>
          <a:p>
            <a:pPr marL="285750" indent="-285750">
              <a:lnSpc>
                <a:spcPct val="150000"/>
              </a:lnSpc>
              <a:buFontTx/>
              <a:buChar char="-"/>
            </a:pPr>
            <a:r>
              <a:rPr lang="nl-NL" err="1"/>
              <a:t>Choose</a:t>
            </a:r>
            <a:r>
              <a:rPr lang="nl-NL"/>
              <a:t> </a:t>
            </a:r>
            <a:r>
              <a:rPr lang="nl-NL" err="1"/>
              <a:t>create</a:t>
            </a:r>
            <a:r>
              <a:rPr lang="nl-NL"/>
              <a:t> or </a:t>
            </a:r>
            <a:r>
              <a:rPr lang="nl-NL" err="1"/>
              <a:t>validate</a:t>
            </a:r>
            <a:r>
              <a:rPr lang="nl-NL"/>
              <a:t> </a:t>
            </a:r>
            <a:r>
              <a:rPr lang="nl-NL" err="1"/>
              <a:t>and</a:t>
            </a:r>
            <a:r>
              <a:rPr lang="nl-NL"/>
              <a:t> flip </a:t>
            </a:r>
            <a:r>
              <a:rPr lang="nl-NL" err="1"/>
              <a:t>the</a:t>
            </a:r>
            <a:r>
              <a:rPr lang="nl-NL"/>
              <a:t> scorecard </a:t>
            </a:r>
            <a:r>
              <a:rPr lang="nl-NL" err="1"/>
              <a:t>to</a:t>
            </a:r>
            <a:r>
              <a:rPr lang="nl-NL"/>
              <a:t> </a:t>
            </a:r>
            <a:r>
              <a:rPr lang="nl-NL" err="1"/>
              <a:t>that</a:t>
            </a:r>
            <a:r>
              <a:rPr lang="nl-NL"/>
              <a:t> side.</a:t>
            </a:r>
          </a:p>
          <a:p>
            <a:pPr marL="285750" indent="-285750">
              <a:lnSpc>
                <a:spcPct val="150000"/>
              </a:lnSpc>
              <a:buFontTx/>
              <a:buChar char="-"/>
            </a:pPr>
            <a:r>
              <a:rPr lang="nl-NL" err="1"/>
              <a:t>Dabbers</a:t>
            </a:r>
            <a:r>
              <a:rPr lang="nl-NL"/>
              <a:t> at </a:t>
            </a:r>
            <a:r>
              <a:rPr lang="nl-NL" err="1"/>
              <a:t>the</a:t>
            </a:r>
            <a:r>
              <a:rPr lang="nl-NL"/>
              <a:t> ready!</a:t>
            </a:r>
          </a:p>
          <a:p>
            <a:pPr marL="285750" indent="-285750">
              <a:lnSpc>
                <a:spcPct val="150000"/>
              </a:lnSpc>
              <a:buFontTx/>
              <a:buChar char="-"/>
            </a:pPr>
            <a:r>
              <a:rPr lang="nl-NL" u="sng" err="1"/>
              <a:t>Create</a:t>
            </a:r>
            <a:r>
              <a:rPr lang="nl-NL" u="sng"/>
              <a:t>:</a:t>
            </a:r>
          </a:p>
          <a:p>
            <a:pPr marL="742950" lvl="1" indent="-285750">
              <a:lnSpc>
                <a:spcPct val="150000"/>
              </a:lnSpc>
              <a:buFontTx/>
              <a:buChar char="-"/>
            </a:pPr>
            <a:r>
              <a:rPr lang="nl-NL" err="1"/>
              <a:t>Choose</a:t>
            </a:r>
            <a:r>
              <a:rPr lang="nl-NL"/>
              <a:t> 1 </a:t>
            </a:r>
            <a:r>
              <a:rPr lang="nl-NL" err="1"/>
              <a:t>specification</a:t>
            </a:r>
            <a:r>
              <a:rPr lang="nl-NL"/>
              <a:t> per facet </a:t>
            </a:r>
            <a:r>
              <a:rPr lang="nl-NL" err="1"/>
              <a:t>to</a:t>
            </a:r>
            <a:r>
              <a:rPr lang="nl-NL"/>
              <a:t> start </a:t>
            </a:r>
            <a:r>
              <a:rPr lang="nl-NL" err="1"/>
              <a:t>with</a:t>
            </a:r>
            <a:r>
              <a:rPr lang="nl-NL"/>
              <a:t>.</a:t>
            </a:r>
          </a:p>
          <a:p>
            <a:pPr marL="742950" lvl="1" indent="-285750">
              <a:lnSpc>
                <a:spcPct val="150000"/>
              </a:lnSpc>
              <a:buFontTx/>
              <a:buChar char="-"/>
            </a:pPr>
            <a:r>
              <a:rPr lang="nl-NL"/>
              <a:t>Start re-</a:t>
            </a:r>
            <a:r>
              <a:rPr lang="nl-NL" err="1"/>
              <a:t>creating</a:t>
            </a:r>
            <a:r>
              <a:rPr lang="nl-NL"/>
              <a:t> </a:t>
            </a:r>
            <a:r>
              <a:rPr lang="nl-NL" err="1"/>
              <a:t>the</a:t>
            </a:r>
            <a:r>
              <a:rPr lang="nl-NL"/>
              <a:t> </a:t>
            </a:r>
            <a:r>
              <a:rPr lang="nl-NL" err="1"/>
              <a:t>specification</a:t>
            </a:r>
            <a:r>
              <a:rPr lang="nl-NL"/>
              <a:t>. </a:t>
            </a:r>
          </a:p>
          <a:p>
            <a:pPr marL="742950" lvl="1" indent="-285750">
              <a:lnSpc>
                <a:spcPct val="150000"/>
              </a:lnSpc>
              <a:buFontTx/>
              <a:buChar char="-"/>
            </a:pPr>
            <a:r>
              <a:rPr lang="nl-NL"/>
              <a:t>Keep in mind:</a:t>
            </a:r>
          </a:p>
          <a:p>
            <a:pPr marL="1200150" lvl="2" indent="-285750">
              <a:lnSpc>
                <a:spcPct val="150000"/>
              </a:lnSpc>
              <a:buFontTx/>
              <a:buChar char="-"/>
            </a:pPr>
            <a:r>
              <a:rPr lang="nl-NL" err="1"/>
              <a:t>Choose</a:t>
            </a:r>
            <a:r>
              <a:rPr lang="nl-NL"/>
              <a:t> </a:t>
            </a:r>
            <a:r>
              <a:rPr lang="nl-NL" err="1"/>
              <a:t>another</a:t>
            </a:r>
            <a:r>
              <a:rPr lang="nl-NL"/>
              <a:t> </a:t>
            </a:r>
            <a:r>
              <a:rPr lang="nl-NL" err="1"/>
              <a:t>if</a:t>
            </a:r>
            <a:r>
              <a:rPr lang="nl-NL"/>
              <a:t> IFC4x3 is </a:t>
            </a:r>
            <a:r>
              <a:rPr lang="nl-NL" err="1"/>
              <a:t>not</a:t>
            </a:r>
            <a:r>
              <a:rPr lang="nl-NL"/>
              <a:t> </a:t>
            </a:r>
            <a:r>
              <a:rPr lang="nl-NL" err="1"/>
              <a:t>supported</a:t>
            </a:r>
            <a:endParaRPr lang="nl-NL"/>
          </a:p>
          <a:p>
            <a:pPr marL="1200150" lvl="2" indent="-285750">
              <a:lnSpc>
                <a:spcPct val="150000"/>
              </a:lnSpc>
              <a:buFontTx/>
              <a:buChar char="-"/>
            </a:pPr>
            <a:r>
              <a:rPr lang="nl-NL" err="1"/>
              <a:t>When</a:t>
            </a:r>
            <a:r>
              <a:rPr lang="nl-NL"/>
              <a:t> </a:t>
            </a:r>
            <a:r>
              <a:rPr lang="nl-NL" err="1"/>
              <a:t>bounds</a:t>
            </a:r>
            <a:r>
              <a:rPr lang="nl-NL"/>
              <a:t> </a:t>
            </a:r>
            <a:r>
              <a:rPr lang="nl-NL" err="1"/>
              <a:t>don’t</a:t>
            </a:r>
            <a:r>
              <a:rPr lang="nl-NL"/>
              <a:t> </a:t>
            </a:r>
            <a:r>
              <a:rPr lang="nl-NL" err="1"/>
              <a:t>work</a:t>
            </a:r>
            <a:r>
              <a:rPr lang="nl-NL"/>
              <a:t>, </a:t>
            </a:r>
            <a:r>
              <a:rPr lang="nl-NL" err="1"/>
              <a:t>replace</a:t>
            </a:r>
            <a:r>
              <a:rPr lang="nl-NL"/>
              <a:t> </a:t>
            </a:r>
            <a:r>
              <a:rPr lang="nl-NL" err="1"/>
              <a:t>them</a:t>
            </a:r>
            <a:r>
              <a:rPr lang="nl-NL"/>
              <a:t> </a:t>
            </a:r>
            <a:r>
              <a:rPr lang="nl-NL" err="1"/>
              <a:t>with</a:t>
            </a:r>
            <a:r>
              <a:rPr lang="nl-NL"/>
              <a:t> =</a:t>
            </a:r>
          </a:p>
          <a:p>
            <a:pPr marL="1200150" lvl="2" indent="-285750">
              <a:lnSpc>
                <a:spcPct val="150000"/>
              </a:lnSpc>
              <a:buFontTx/>
              <a:buChar char="-"/>
            </a:pPr>
            <a:r>
              <a:rPr lang="nl-NL" err="1"/>
              <a:t>When</a:t>
            </a:r>
            <a:r>
              <a:rPr lang="nl-NL"/>
              <a:t> </a:t>
            </a:r>
            <a:r>
              <a:rPr lang="nl-NL" err="1"/>
              <a:t>patterns</a:t>
            </a:r>
            <a:r>
              <a:rPr lang="nl-NL"/>
              <a:t> </a:t>
            </a:r>
            <a:r>
              <a:rPr lang="nl-NL" err="1"/>
              <a:t>don’t</a:t>
            </a:r>
            <a:r>
              <a:rPr lang="nl-NL"/>
              <a:t> </a:t>
            </a:r>
            <a:r>
              <a:rPr lang="nl-NL" err="1"/>
              <a:t>work</a:t>
            </a:r>
            <a:r>
              <a:rPr lang="nl-NL"/>
              <a:t>, </a:t>
            </a:r>
            <a:r>
              <a:rPr lang="nl-NL" err="1"/>
              <a:t>use</a:t>
            </a:r>
            <a:r>
              <a:rPr lang="nl-NL"/>
              <a:t> single </a:t>
            </a:r>
            <a:r>
              <a:rPr lang="nl-NL" err="1"/>
              <a:t>value</a:t>
            </a:r>
            <a:r>
              <a:rPr lang="nl-NL"/>
              <a:t> or a list</a:t>
            </a:r>
          </a:p>
          <a:p>
            <a:pPr marL="742950" lvl="1" indent="-285750">
              <a:lnSpc>
                <a:spcPct val="150000"/>
              </a:lnSpc>
              <a:buFontTx/>
              <a:buChar char="-"/>
            </a:pPr>
            <a:r>
              <a:rPr lang="nl-NL"/>
              <a:t>Are </a:t>
            </a:r>
            <a:r>
              <a:rPr lang="nl-NL" err="1"/>
              <a:t>you</a:t>
            </a:r>
            <a:r>
              <a:rPr lang="nl-NL"/>
              <a:t> </a:t>
            </a:r>
            <a:r>
              <a:rPr lang="nl-NL" err="1"/>
              <a:t>an</a:t>
            </a:r>
            <a:r>
              <a:rPr lang="nl-NL"/>
              <a:t> expert? Do </a:t>
            </a:r>
            <a:r>
              <a:rPr lang="nl-NL" err="1"/>
              <a:t>another</a:t>
            </a:r>
            <a:r>
              <a:rPr lang="nl-NL"/>
              <a:t> </a:t>
            </a:r>
            <a:r>
              <a:rPr lang="nl-NL" err="1"/>
              <a:t>one</a:t>
            </a:r>
            <a:r>
              <a:rPr lang="nl-NL"/>
              <a:t>.</a:t>
            </a:r>
          </a:p>
          <a:p>
            <a:pPr marL="285750" indent="-285750">
              <a:lnSpc>
                <a:spcPct val="150000"/>
              </a:lnSpc>
              <a:buFontTx/>
              <a:buChar char="-"/>
            </a:pPr>
            <a:r>
              <a:rPr lang="nl-NL" u="sng" err="1"/>
              <a:t>Validate</a:t>
            </a:r>
            <a:r>
              <a:rPr lang="nl-NL" u="sng"/>
              <a:t>:</a:t>
            </a:r>
          </a:p>
          <a:p>
            <a:pPr marL="742950" lvl="1" indent="-285750">
              <a:lnSpc>
                <a:spcPct val="150000"/>
              </a:lnSpc>
              <a:buFontTx/>
              <a:buChar char="-"/>
            </a:pPr>
            <a:r>
              <a:rPr lang="nl-NL"/>
              <a:t>Import </a:t>
            </a:r>
            <a:r>
              <a:rPr lang="nl-NL" err="1"/>
              <a:t>the</a:t>
            </a:r>
            <a:r>
              <a:rPr lang="nl-NL"/>
              <a:t> big IDS, </a:t>
            </a:r>
            <a:r>
              <a:rPr lang="nl-NL" err="1"/>
              <a:t>when</a:t>
            </a:r>
            <a:r>
              <a:rPr lang="nl-NL"/>
              <a:t> </a:t>
            </a:r>
            <a:r>
              <a:rPr lang="nl-NL" err="1"/>
              <a:t>it</a:t>
            </a:r>
            <a:r>
              <a:rPr lang="nl-NL"/>
              <a:t> </a:t>
            </a:r>
            <a:r>
              <a:rPr lang="nl-NL" err="1"/>
              <a:t>fails</a:t>
            </a:r>
            <a:r>
              <a:rPr lang="nl-NL"/>
              <a:t>, start </a:t>
            </a:r>
            <a:r>
              <a:rPr lang="nl-NL" err="1"/>
              <a:t>importing</a:t>
            </a:r>
            <a:r>
              <a:rPr lang="nl-NL"/>
              <a:t> </a:t>
            </a:r>
            <a:r>
              <a:rPr lang="nl-NL" err="1"/>
              <a:t>the</a:t>
            </a:r>
            <a:r>
              <a:rPr lang="nl-NL"/>
              <a:t> </a:t>
            </a:r>
            <a:r>
              <a:rPr lang="nl-NL" err="1"/>
              <a:t>seperate</a:t>
            </a:r>
            <a:r>
              <a:rPr lang="nl-NL"/>
              <a:t> </a:t>
            </a:r>
            <a:r>
              <a:rPr lang="nl-NL" err="1"/>
              <a:t>specifications</a:t>
            </a:r>
            <a:r>
              <a:rPr lang="nl-NL"/>
              <a:t> </a:t>
            </a:r>
            <a:r>
              <a:rPr lang="nl-NL" err="1"/>
              <a:t>one</a:t>
            </a:r>
            <a:r>
              <a:rPr lang="nl-NL"/>
              <a:t> by </a:t>
            </a:r>
            <a:r>
              <a:rPr lang="nl-NL" err="1"/>
              <a:t>one</a:t>
            </a:r>
            <a:r>
              <a:rPr lang="nl-NL"/>
              <a:t>.</a:t>
            </a:r>
          </a:p>
          <a:p>
            <a:pPr marL="742950" lvl="1" indent="-285750">
              <a:lnSpc>
                <a:spcPct val="150000"/>
              </a:lnSpc>
              <a:buFontTx/>
              <a:buChar char="-"/>
            </a:pPr>
            <a:r>
              <a:rPr lang="nl-NL" err="1"/>
              <a:t>Validate</a:t>
            </a:r>
            <a:r>
              <a:rPr lang="nl-NL"/>
              <a:t> </a:t>
            </a:r>
            <a:r>
              <a:rPr lang="nl-NL" err="1"/>
              <a:t>the</a:t>
            </a:r>
            <a:r>
              <a:rPr lang="nl-NL"/>
              <a:t> </a:t>
            </a:r>
            <a:r>
              <a:rPr lang="nl-NL" err="1"/>
              <a:t>provided</a:t>
            </a:r>
            <a:r>
              <a:rPr lang="nl-NL"/>
              <a:t> IFC model</a:t>
            </a:r>
          </a:p>
        </p:txBody>
      </p:sp>
      <p:pic>
        <p:nvPicPr>
          <p:cNvPr id="1026" name="Picture 2" descr="bingodabber lucky 45 ml groen">
            <a:extLst>
              <a:ext uri="{FF2B5EF4-FFF2-40B4-BE49-F238E27FC236}">
                <a16:creationId xmlns:a16="http://schemas.microsoft.com/office/drawing/2014/main" id="{ED5C908D-D4EB-A62B-0EF9-258636197E7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3525" y="2851711"/>
            <a:ext cx="3249937" cy="324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43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0BC90-A149-D780-58D1-5F75EAB55A9D}"/>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20DD62F-C502-D95A-08B1-AEFC3C8D2786}"/>
              </a:ext>
            </a:extLst>
          </p:cNvPr>
          <p:cNvSpPr>
            <a:spLocks noGrp="1"/>
          </p:cNvSpPr>
          <p:nvPr>
            <p:ph type="body" sz="quarter" idx="25"/>
          </p:nvPr>
        </p:nvSpPr>
        <p:spPr/>
        <p:txBody>
          <a:bodyPr/>
          <a:lstStyle/>
          <a:p>
            <a:r>
              <a:rPr lang="nl-NL"/>
              <a:t>How does it work?</a:t>
            </a:r>
          </a:p>
        </p:txBody>
      </p:sp>
      <p:sp>
        <p:nvSpPr>
          <p:cNvPr id="12" name="Tekstvak 11">
            <a:extLst>
              <a:ext uri="{FF2B5EF4-FFF2-40B4-BE49-F238E27FC236}">
                <a16:creationId xmlns:a16="http://schemas.microsoft.com/office/drawing/2014/main" id="{E2895BB8-0AD0-C5D1-8963-53573D26330B}"/>
              </a:ext>
            </a:extLst>
          </p:cNvPr>
          <p:cNvSpPr txBox="1"/>
          <p:nvPr/>
        </p:nvSpPr>
        <p:spPr>
          <a:xfrm>
            <a:off x="1033347" y="4053936"/>
            <a:ext cx="4972744" cy="938719"/>
          </a:xfrm>
          <a:prstGeom prst="rect">
            <a:avLst/>
          </a:prstGeom>
          <a:noFill/>
        </p:spPr>
        <p:txBody>
          <a:bodyPr wrap="square" rtlCol="0">
            <a:spAutoFit/>
          </a:bodyPr>
          <a:lstStyle/>
          <a:p>
            <a:pPr algn="ctr">
              <a:lnSpc>
                <a:spcPct val="150000"/>
              </a:lnSpc>
            </a:pPr>
            <a:r>
              <a:rPr lang="nl-NL" sz="4000"/>
              <a:t>front</a:t>
            </a:r>
          </a:p>
        </p:txBody>
      </p:sp>
      <p:sp>
        <p:nvSpPr>
          <p:cNvPr id="13" name="Tekstvak 12">
            <a:extLst>
              <a:ext uri="{FF2B5EF4-FFF2-40B4-BE49-F238E27FC236}">
                <a16:creationId xmlns:a16="http://schemas.microsoft.com/office/drawing/2014/main" id="{2399D430-75B8-D740-2D05-4F48B58827C3}"/>
              </a:ext>
            </a:extLst>
          </p:cNvPr>
          <p:cNvSpPr txBox="1"/>
          <p:nvPr/>
        </p:nvSpPr>
        <p:spPr>
          <a:xfrm>
            <a:off x="6311899" y="4061112"/>
            <a:ext cx="4972744" cy="938719"/>
          </a:xfrm>
          <a:prstGeom prst="rect">
            <a:avLst/>
          </a:prstGeom>
          <a:noFill/>
        </p:spPr>
        <p:txBody>
          <a:bodyPr wrap="square" rtlCol="0">
            <a:spAutoFit/>
          </a:bodyPr>
          <a:lstStyle/>
          <a:p>
            <a:pPr algn="ctr">
              <a:lnSpc>
                <a:spcPct val="150000"/>
              </a:lnSpc>
            </a:pPr>
            <a:r>
              <a:rPr lang="nl-NL" sz="4000"/>
              <a:t>back</a:t>
            </a:r>
          </a:p>
        </p:txBody>
      </p:sp>
      <p:pic>
        <p:nvPicPr>
          <p:cNvPr id="8" name="Afbeelding 7">
            <a:extLst>
              <a:ext uri="{FF2B5EF4-FFF2-40B4-BE49-F238E27FC236}">
                <a16:creationId xmlns:a16="http://schemas.microsoft.com/office/drawing/2014/main" id="{19C2A0D4-8C31-8C67-2157-69F2C6E93059}"/>
              </a:ext>
            </a:extLst>
          </p:cNvPr>
          <p:cNvPicPr>
            <a:picLocks noChangeAspect="1"/>
          </p:cNvPicPr>
          <p:nvPr/>
        </p:nvPicPr>
        <p:blipFill>
          <a:blip r:embed="rId3"/>
          <a:srcRect l="779" t="2333" r="2358" b="1243"/>
          <a:stretch>
            <a:fillRect/>
          </a:stretch>
        </p:blipFill>
        <p:spPr>
          <a:xfrm>
            <a:off x="947738" y="795338"/>
            <a:ext cx="5019675" cy="3224212"/>
          </a:xfrm>
          <a:prstGeom prst="rect">
            <a:avLst/>
          </a:prstGeom>
          <a:ln w="12700">
            <a:solidFill>
              <a:schemeClr val="tx1"/>
            </a:solidFill>
          </a:ln>
        </p:spPr>
      </p:pic>
      <p:pic>
        <p:nvPicPr>
          <p:cNvPr id="14" name="Afbeelding 13">
            <a:extLst>
              <a:ext uri="{FF2B5EF4-FFF2-40B4-BE49-F238E27FC236}">
                <a16:creationId xmlns:a16="http://schemas.microsoft.com/office/drawing/2014/main" id="{BB9C60F2-0A3C-8F40-26D4-BA4EDB4B3F8A}"/>
              </a:ext>
            </a:extLst>
          </p:cNvPr>
          <p:cNvPicPr>
            <a:picLocks noChangeAspect="1"/>
          </p:cNvPicPr>
          <p:nvPr/>
        </p:nvPicPr>
        <p:blipFill>
          <a:blip r:embed="rId4"/>
          <a:stretch>
            <a:fillRect/>
          </a:stretch>
        </p:blipFill>
        <p:spPr>
          <a:xfrm>
            <a:off x="6311899" y="795338"/>
            <a:ext cx="4995931" cy="3224211"/>
          </a:xfrm>
          <a:prstGeom prst="rect">
            <a:avLst/>
          </a:prstGeom>
          <a:ln w="12700">
            <a:solidFill>
              <a:schemeClr val="tx1"/>
            </a:solidFill>
          </a:ln>
        </p:spPr>
      </p:pic>
    </p:spTree>
    <p:extLst>
      <p:ext uri="{BB962C8B-B14F-4D97-AF65-F5344CB8AC3E}">
        <p14:creationId xmlns:p14="http://schemas.microsoft.com/office/powerpoint/2010/main" val="3912829341"/>
      </p:ext>
    </p:extLst>
  </p:cSld>
  <p:clrMapOvr>
    <a:masterClrMapping/>
  </p:clrMapOvr>
</p:sld>
</file>

<file path=ppt/theme/theme1.xml><?xml version="1.0" encoding="utf-8"?>
<a:theme xmlns:a="http://schemas.openxmlformats.org/drawingml/2006/main" name="A&amp;G">
  <a:themeElements>
    <a:clrScheme name="Aangepast 1">
      <a:dk1>
        <a:srgbClr val="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Overpass SemiBold"/>
        <a:ea typeface=""/>
        <a:cs typeface=""/>
      </a:majorFont>
      <a:minorFont>
        <a:latin typeface="Overpas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 presentatie template v2.potx" id="{51FE6A8F-DD21-40F7-B73D-36FF9B14652F}" vid="{9313A5A0-7AB8-4BBB-A548-FC6A229864EE}"/>
    </a:ext>
  </a:extLst>
</a:theme>
</file>

<file path=ppt/theme/theme2.xml><?xml version="1.0" encoding="utf-8"?>
<a:theme xmlns:a="http://schemas.openxmlformats.org/drawingml/2006/main" name="Masterpage_BUP">
  <a:themeElements>
    <a:clrScheme name="BUP 1">
      <a:dk1>
        <a:srgbClr val="000000"/>
      </a:dk1>
      <a:lt1>
        <a:srgbClr val="FFFFFF"/>
      </a:lt1>
      <a:dk2>
        <a:srgbClr val="005A5E"/>
      </a:dk2>
      <a:lt2>
        <a:srgbClr val="9DDED3"/>
      </a:lt2>
      <a:accent1>
        <a:srgbClr val="E55028"/>
      </a:accent1>
      <a:accent2>
        <a:srgbClr val="FFB986"/>
      </a:accent2>
      <a:accent3>
        <a:srgbClr val="005A5E"/>
      </a:accent3>
      <a:accent4>
        <a:srgbClr val="50B9A4"/>
      </a:accent4>
      <a:accent5>
        <a:srgbClr val="C3E1D6"/>
      </a:accent5>
      <a:accent6>
        <a:srgbClr val="E2E5DB"/>
      </a:accent6>
      <a:hlink>
        <a:srgbClr val="E55028"/>
      </a:hlink>
      <a:folHlink>
        <a:srgbClr val="50B9A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M BCF-ppt-handleiding_20211013" id="{D4384473-D3D8-C548-9357-DB80623241E1}" vid="{4FBD4239-89C7-F248-B3B1-F552EC57C4D2}"/>
    </a:ext>
  </a:extLst>
</a:theme>
</file>

<file path=ppt/theme/theme3.xml><?xml version="1.0" encoding="utf-8"?>
<a:theme xmlns:a="http://schemas.openxmlformats.org/drawingml/2006/main" name="Kantoorthema">
  <a:themeElements>
    <a:clrScheme name="Aangepast 1">
      <a:dk1>
        <a:srgbClr val="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angepast 1">
      <a:majorFont>
        <a:latin typeface="Overpass SemiBold"/>
        <a:ea typeface=""/>
        <a:cs typeface=""/>
      </a:majorFont>
      <a:minorFont>
        <a:latin typeface="Overpass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 presentatie template" id="{A8119E0D-55D1-4269-8F54-9DB2C18FFA05}" vid="{A9F30219-6824-4AB0-B34C-8E254FAC7650}"/>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3225</TotalTime>
  <Words>967</Words>
  <Application>Microsoft Office PowerPoint</Application>
  <PresentationFormat>Breedbeeld</PresentationFormat>
  <Paragraphs>192</Paragraphs>
  <Slides>21</Slides>
  <Notes>16</Notes>
  <HiddenSlides>0</HiddenSlides>
  <MMClips>0</MMClips>
  <ScaleCrop>false</ScaleCrop>
  <HeadingPairs>
    <vt:vector size="6" baseType="variant">
      <vt:variant>
        <vt:lpstr>Gebruikte lettertypen</vt:lpstr>
      </vt:variant>
      <vt:variant>
        <vt:i4>9</vt:i4>
      </vt:variant>
      <vt:variant>
        <vt:lpstr>Thema</vt:lpstr>
      </vt:variant>
      <vt:variant>
        <vt:i4>3</vt:i4>
      </vt:variant>
      <vt:variant>
        <vt:lpstr>Diatitels</vt:lpstr>
      </vt:variant>
      <vt:variant>
        <vt:i4>21</vt:i4>
      </vt:variant>
    </vt:vector>
  </HeadingPairs>
  <TitlesOfParts>
    <vt:vector size="33" baseType="lpstr">
      <vt:lpstr>Aptos</vt:lpstr>
      <vt:lpstr>Arial</vt:lpstr>
      <vt:lpstr>Bebas Kai</vt:lpstr>
      <vt:lpstr>Calibri</vt:lpstr>
      <vt:lpstr>Calibri Light</vt:lpstr>
      <vt:lpstr>Graphik</vt:lpstr>
      <vt:lpstr>Overpass Medium</vt:lpstr>
      <vt:lpstr>Playfair Display Medium</vt:lpstr>
      <vt:lpstr>Wingdings</vt:lpstr>
      <vt:lpstr>A&amp;G</vt:lpstr>
      <vt:lpstr>Masterpage_BUP</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Menno Mekes | Arons en Gelauff</dc:creator>
  <cp:lastModifiedBy>Menno Mekes | Arons en Gelauff</cp:lastModifiedBy>
  <cp:revision>56</cp:revision>
  <cp:lastPrinted>2025-07-01T12:20:29Z</cp:lastPrinted>
  <dcterms:created xsi:type="dcterms:W3CDTF">2025-02-21T09:47:57Z</dcterms:created>
  <dcterms:modified xsi:type="dcterms:W3CDTF">2025-09-16T09:54:39Z</dcterms:modified>
</cp:coreProperties>
</file>